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20.jpg" ContentType="image/pn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4"/>
  </p:notesMasterIdLst>
  <p:handoutMasterIdLst>
    <p:handoutMasterId r:id="rId35"/>
  </p:handoutMasterIdLst>
  <p:sldIdLst>
    <p:sldId id="257" r:id="rId5"/>
    <p:sldId id="265" r:id="rId6"/>
    <p:sldId id="273" r:id="rId7"/>
    <p:sldId id="264" r:id="rId8"/>
    <p:sldId id="263" r:id="rId9"/>
    <p:sldId id="348" r:id="rId10"/>
    <p:sldId id="337" r:id="rId11"/>
    <p:sldId id="269" r:id="rId12"/>
    <p:sldId id="301" r:id="rId13"/>
    <p:sldId id="272" r:id="rId14"/>
    <p:sldId id="271" r:id="rId15"/>
    <p:sldId id="349" r:id="rId16"/>
    <p:sldId id="372" r:id="rId17"/>
    <p:sldId id="374" r:id="rId18"/>
    <p:sldId id="378" r:id="rId19"/>
    <p:sldId id="370" r:id="rId20"/>
    <p:sldId id="308" r:id="rId21"/>
    <p:sldId id="375" r:id="rId22"/>
    <p:sldId id="376" r:id="rId23"/>
    <p:sldId id="377" r:id="rId24"/>
    <p:sldId id="380" r:id="rId25"/>
    <p:sldId id="353" r:id="rId26"/>
    <p:sldId id="355" r:id="rId27"/>
    <p:sldId id="382" r:id="rId28"/>
    <p:sldId id="383" r:id="rId29"/>
    <p:sldId id="384" r:id="rId30"/>
    <p:sldId id="381" r:id="rId31"/>
    <p:sldId id="369" r:id="rId32"/>
    <p:sldId id="26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559A"/>
    <a:srgbClr val="4F76C5"/>
    <a:srgbClr val="4AB1D7"/>
    <a:srgbClr val="09242D"/>
    <a:srgbClr val="041014"/>
    <a:srgbClr val="113C4B"/>
    <a:srgbClr val="1729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0" autoAdjust="0"/>
    <p:restoredTop sz="94660"/>
  </p:normalViewPr>
  <p:slideViewPr>
    <p:cSldViewPr snapToGrid="0">
      <p:cViewPr varScale="1">
        <p:scale>
          <a:sx n="162" d="100"/>
          <a:sy n="162" d="100"/>
        </p:scale>
        <p:origin x="186" y="144"/>
      </p:cViewPr>
      <p:guideLst/>
    </p:cSldViewPr>
  </p:slideViewPr>
  <p:notesTextViewPr>
    <p:cViewPr>
      <p:scale>
        <a:sx n="3" d="2"/>
        <a:sy n="3" d="2"/>
      </p:scale>
      <p:origin x="0" y="0"/>
    </p:cViewPr>
  </p:notesTextViewPr>
  <p:notesViewPr>
    <p:cSldViewPr snapToGrid="0">
      <p:cViewPr varScale="1">
        <p:scale>
          <a:sx n="71" d="100"/>
          <a:sy n="71" d="100"/>
        </p:scale>
        <p:origin x="3336" y="5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C044D5-C991-47C8-9CE4-C4649036036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B5F069FA-8046-4D0C-B806-9C5680E5F5B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90B6B6-A76B-4A4A-A907-0998CF736B44}" type="datetimeFigureOut">
              <a:rPr lang="en-GB" smtClean="0"/>
              <a:t>06/04/2022</a:t>
            </a:fld>
            <a:endParaRPr lang="en-GB"/>
          </a:p>
        </p:txBody>
      </p:sp>
      <p:sp>
        <p:nvSpPr>
          <p:cNvPr id="4" name="Footer Placeholder 3">
            <a:extLst>
              <a:ext uri="{FF2B5EF4-FFF2-40B4-BE49-F238E27FC236}">
                <a16:creationId xmlns:a16="http://schemas.microsoft.com/office/drawing/2014/main" id="{47EC638B-B364-4C22-8572-5EC11415ADE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FFD9529E-B56E-4062-BA98-C49844EE9E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4C7BFA5-A97B-4ED6-AC15-9D4F733C7524}" type="slidenum">
              <a:rPr lang="en-GB" smtClean="0"/>
              <a:t>‹#›</a:t>
            </a:fld>
            <a:endParaRPr lang="en-GB"/>
          </a:p>
        </p:txBody>
      </p:sp>
    </p:spTree>
    <p:extLst>
      <p:ext uri="{BB962C8B-B14F-4D97-AF65-F5344CB8AC3E}">
        <p14:creationId xmlns:p14="http://schemas.microsoft.com/office/powerpoint/2010/main" val="26354849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58F28A-D0E0-4627-8488-B3CE0F67FF2C}" type="datetimeFigureOut">
              <a:rPr lang="en-AU" smtClean="0"/>
              <a:t>6/04/2022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0A7107-B947-4192-88B9-778B4D560029}" type="slidenum">
              <a:rPr lang="en-AU" smtClean="0"/>
              <a:t>‹#›</a:t>
            </a:fld>
            <a:endParaRPr lang="en-AU"/>
          </a:p>
        </p:txBody>
      </p:sp>
    </p:spTree>
    <p:extLst>
      <p:ext uri="{BB962C8B-B14F-4D97-AF65-F5344CB8AC3E}">
        <p14:creationId xmlns:p14="http://schemas.microsoft.com/office/powerpoint/2010/main" val="3870632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a:gsLst>
            <a:gs pos="0">
              <a:schemeClr val="bg1">
                <a:lumMod val="75000"/>
                <a:lumOff val="25000"/>
              </a:schemeClr>
            </a:gs>
            <a:gs pos="92000">
              <a:schemeClr val="bg1">
                <a:lumMod val="75000"/>
                <a:lumOff val="25000"/>
              </a:schemeClr>
            </a:gs>
          </a:gsLst>
          <a:lin ang="2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54884-9BAF-4E7C-9FA7-1F089EF4978F}"/>
              </a:ext>
            </a:extLst>
          </p:cNvPr>
          <p:cNvSpPr>
            <a:spLocks noGrp="1"/>
          </p:cNvSpPr>
          <p:nvPr>
            <p:ph type="ctrTitle"/>
          </p:nvPr>
        </p:nvSpPr>
        <p:spPr>
          <a:xfrm>
            <a:off x="1524000" y="1122363"/>
            <a:ext cx="7774236" cy="2387600"/>
          </a:xfrm>
        </p:spPr>
        <p:txBody>
          <a:bodyPr anchor="b"/>
          <a:lstStyle>
            <a:lvl1pPr algn="l">
              <a:defRPr sz="6000" b="1"/>
            </a:lvl1pPr>
          </a:lstStyle>
          <a:p>
            <a:r>
              <a:rPr lang="en-US" dirty="0"/>
              <a:t>Click to edit Master title style</a:t>
            </a:r>
            <a:endParaRPr lang="en-AU" dirty="0"/>
          </a:p>
        </p:txBody>
      </p:sp>
      <p:sp>
        <p:nvSpPr>
          <p:cNvPr id="3" name="Subtitle 2">
            <a:extLst>
              <a:ext uri="{FF2B5EF4-FFF2-40B4-BE49-F238E27FC236}">
                <a16:creationId xmlns:a16="http://schemas.microsoft.com/office/drawing/2014/main" id="{BCA369D3-A673-4670-B148-523FB84C5474}"/>
              </a:ext>
            </a:extLst>
          </p:cNvPr>
          <p:cNvSpPr>
            <a:spLocks noGrp="1"/>
          </p:cNvSpPr>
          <p:nvPr>
            <p:ph type="subTitle" idx="1"/>
          </p:nvPr>
        </p:nvSpPr>
        <p:spPr>
          <a:xfrm>
            <a:off x="1524000" y="3602038"/>
            <a:ext cx="7774236"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AU" dirty="0"/>
          </a:p>
        </p:txBody>
      </p:sp>
      <p:sp>
        <p:nvSpPr>
          <p:cNvPr id="4" name="Date Placeholder 3">
            <a:extLst>
              <a:ext uri="{FF2B5EF4-FFF2-40B4-BE49-F238E27FC236}">
                <a16:creationId xmlns:a16="http://schemas.microsoft.com/office/drawing/2014/main" id="{3FF4F5E6-29AD-43D5-A8AE-120080416C6B}"/>
              </a:ext>
            </a:extLst>
          </p:cNvPr>
          <p:cNvSpPr>
            <a:spLocks noGrp="1"/>
          </p:cNvSpPr>
          <p:nvPr>
            <p:ph type="dt" sz="half" idx="10"/>
          </p:nvPr>
        </p:nvSpPr>
        <p:spPr/>
        <p:txBody>
          <a:bodyPr/>
          <a:lstStyle/>
          <a:p>
            <a:fld id="{38A47A2D-45B3-4ADB-A5CD-827EBE5DFC20}" type="datetime1">
              <a:rPr lang="en-AU" smtClean="0"/>
              <a:t>6/04/2022</a:t>
            </a:fld>
            <a:endParaRPr lang="en-AU"/>
          </a:p>
        </p:txBody>
      </p:sp>
      <p:sp>
        <p:nvSpPr>
          <p:cNvPr id="5" name="Footer Placeholder 4">
            <a:extLst>
              <a:ext uri="{FF2B5EF4-FFF2-40B4-BE49-F238E27FC236}">
                <a16:creationId xmlns:a16="http://schemas.microsoft.com/office/drawing/2014/main" id="{6950F509-BB3F-4F89-8F44-337EE98FBF5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F1CF62F-BCE7-4B6E-BE71-F69E3DA91372}"/>
              </a:ext>
            </a:extLst>
          </p:cNvPr>
          <p:cNvSpPr>
            <a:spLocks noGrp="1"/>
          </p:cNvSpPr>
          <p:nvPr>
            <p:ph type="sldNum" sz="quarter" idx="12"/>
          </p:nvPr>
        </p:nvSpPr>
        <p:spPr/>
        <p:txBody>
          <a:bodyPr/>
          <a:lstStyle/>
          <a:p>
            <a:fld id="{C378878F-F066-4907-83F5-485F9FD00528}" type="slidenum">
              <a:rPr lang="en-AU" smtClean="0"/>
              <a:t>‹#›</a:t>
            </a:fld>
            <a:endParaRPr lang="en-AU"/>
          </a:p>
        </p:txBody>
      </p:sp>
      <p:pic>
        <p:nvPicPr>
          <p:cNvPr id="8" name="Picture 7" descr="A picture containing icon&#10;&#10;Description automatically generated">
            <a:extLst>
              <a:ext uri="{FF2B5EF4-FFF2-40B4-BE49-F238E27FC236}">
                <a16:creationId xmlns:a16="http://schemas.microsoft.com/office/drawing/2014/main" id="{6042E272-20FE-439C-B270-53EEF8E4761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32983" y="412320"/>
            <a:ext cx="2489902" cy="1851465"/>
          </a:xfrm>
          <a:prstGeom prst="rect">
            <a:avLst/>
          </a:prstGeom>
        </p:spPr>
      </p:pic>
    </p:spTree>
    <p:extLst>
      <p:ext uri="{BB962C8B-B14F-4D97-AF65-F5344CB8AC3E}">
        <p14:creationId xmlns:p14="http://schemas.microsoft.com/office/powerpoint/2010/main" val="2954459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gradFill rotWithShape="1">
          <a:gsLst>
            <a:gs pos="0">
              <a:schemeClr val="bg1">
                <a:tint val="93000"/>
                <a:satMod val="150000"/>
                <a:shade val="98000"/>
                <a:lumMod val="102000"/>
              </a:schemeClr>
            </a:gs>
            <a:gs pos="50000">
              <a:schemeClr val="bg1">
                <a:lumMod val="75000"/>
                <a:lumOff val="25000"/>
              </a:schemeClr>
            </a:gs>
            <a:gs pos="100000">
              <a:schemeClr val="bg1">
                <a:lumMod val="75000"/>
                <a:lumOff val="25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9D56D-812E-41FC-9962-41BE98F250A5}"/>
              </a:ext>
            </a:extLst>
          </p:cNvPr>
          <p:cNvSpPr>
            <a:spLocks noGrp="1"/>
          </p:cNvSpPr>
          <p:nvPr>
            <p:ph type="title"/>
          </p:nvPr>
        </p:nvSpPr>
        <p:spPr>
          <a:xfrm>
            <a:off x="838200" y="365125"/>
            <a:ext cx="8735458" cy="1325563"/>
          </a:xfrm>
        </p:spPr>
        <p:txBody>
          <a:bodyPr>
            <a:noAutofit/>
          </a:bodyPr>
          <a:lstStyle>
            <a:lvl1pPr>
              <a:defRPr sz="5400" b="1"/>
            </a:lvl1pPr>
          </a:lstStyle>
          <a:p>
            <a:r>
              <a:rPr lang="en-US" dirty="0"/>
              <a:t>Click to edit Master title style</a:t>
            </a:r>
            <a:endParaRPr lang="en-AU" dirty="0"/>
          </a:p>
        </p:txBody>
      </p:sp>
      <p:sp>
        <p:nvSpPr>
          <p:cNvPr id="3" name="Content Placeholder 2">
            <a:extLst>
              <a:ext uri="{FF2B5EF4-FFF2-40B4-BE49-F238E27FC236}">
                <a16:creationId xmlns:a16="http://schemas.microsoft.com/office/drawing/2014/main" id="{D9006F57-91EB-4692-96FE-319B856FCCE1}"/>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Date Placeholder 3">
            <a:extLst>
              <a:ext uri="{FF2B5EF4-FFF2-40B4-BE49-F238E27FC236}">
                <a16:creationId xmlns:a16="http://schemas.microsoft.com/office/drawing/2014/main" id="{C18165B6-63E6-4803-906C-F8209FDCC89B}"/>
              </a:ext>
            </a:extLst>
          </p:cNvPr>
          <p:cNvSpPr>
            <a:spLocks noGrp="1"/>
          </p:cNvSpPr>
          <p:nvPr>
            <p:ph type="dt" sz="half" idx="10"/>
          </p:nvPr>
        </p:nvSpPr>
        <p:spPr/>
        <p:txBody>
          <a:bodyPr/>
          <a:lstStyle>
            <a:lvl1pPr>
              <a:defRPr sz="1800"/>
            </a:lvl1pPr>
          </a:lstStyle>
          <a:p>
            <a:fld id="{F292F2B1-125D-4D7C-9A24-1C02BEDBA70A}" type="datetime1">
              <a:rPr lang="en-AU" smtClean="0"/>
              <a:pPr/>
              <a:t>6/04/2022</a:t>
            </a:fld>
            <a:endParaRPr lang="en-AU" dirty="0"/>
          </a:p>
        </p:txBody>
      </p:sp>
      <p:sp>
        <p:nvSpPr>
          <p:cNvPr id="5" name="Footer Placeholder 4">
            <a:extLst>
              <a:ext uri="{FF2B5EF4-FFF2-40B4-BE49-F238E27FC236}">
                <a16:creationId xmlns:a16="http://schemas.microsoft.com/office/drawing/2014/main" id="{130EC04F-7137-4B17-9C8C-6DDCADA7CAFE}"/>
              </a:ext>
            </a:extLst>
          </p:cNvPr>
          <p:cNvSpPr>
            <a:spLocks noGrp="1"/>
          </p:cNvSpPr>
          <p:nvPr>
            <p:ph type="ftr" sz="quarter" idx="11"/>
          </p:nvPr>
        </p:nvSpPr>
        <p:spPr/>
        <p:txBody>
          <a:bodyPr/>
          <a:lstStyle>
            <a:lvl1pPr>
              <a:defRPr sz="1800"/>
            </a:lvl1pPr>
          </a:lstStyle>
          <a:p>
            <a:endParaRPr lang="en-AU" dirty="0"/>
          </a:p>
        </p:txBody>
      </p:sp>
      <p:sp>
        <p:nvSpPr>
          <p:cNvPr id="6" name="Slide Number Placeholder 5">
            <a:extLst>
              <a:ext uri="{FF2B5EF4-FFF2-40B4-BE49-F238E27FC236}">
                <a16:creationId xmlns:a16="http://schemas.microsoft.com/office/drawing/2014/main" id="{06643D37-BC87-4C00-A494-39616DA2CF35}"/>
              </a:ext>
            </a:extLst>
          </p:cNvPr>
          <p:cNvSpPr>
            <a:spLocks noGrp="1"/>
          </p:cNvSpPr>
          <p:nvPr>
            <p:ph type="sldNum" sz="quarter" idx="12"/>
          </p:nvPr>
        </p:nvSpPr>
        <p:spPr/>
        <p:txBody>
          <a:bodyPr/>
          <a:lstStyle>
            <a:lvl1pPr>
              <a:defRPr sz="1800"/>
            </a:lvl1pPr>
          </a:lstStyle>
          <a:p>
            <a:fld id="{C378878F-F066-4907-83F5-485F9FD00528}" type="slidenum">
              <a:rPr lang="en-AU" smtClean="0"/>
              <a:pPr/>
              <a:t>‹#›</a:t>
            </a:fld>
            <a:endParaRPr lang="en-AU" dirty="0"/>
          </a:p>
        </p:txBody>
      </p:sp>
      <p:pic>
        <p:nvPicPr>
          <p:cNvPr id="8" name="Picture 7" descr="A picture containing icon&#10;&#10;Description automatically generated">
            <a:extLst>
              <a:ext uri="{FF2B5EF4-FFF2-40B4-BE49-F238E27FC236}">
                <a16:creationId xmlns:a16="http://schemas.microsoft.com/office/drawing/2014/main" id="{7CF69640-A1A5-43AA-B7D6-A8F5688A0E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61794" y="289776"/>
            <a:ext cx="1824210" cy="1356462"/>
          </a:xfrm>
          <a:prstGeom prst="rect">
            <a:avLst/>
          </a:prstGeom>
        </p:spPr>
      </p:pic>
    </p:spTree>
    <p:extLst>
      <p:ext uri="{BB962C8B-B14F-4D97-AF65-F5344CB8AC3E}">
        <p14:creationId xmlns:p14="http://schemas.microsoft.com/office/powerpoint/2010/main" val="909686404"/>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a:gsLst>
            <a:gs pos="0">
              <a:schemeClr val="bg1">
                <a:lumMod val="75000"/>
                <a:lumOff val="25000"/>
              </a:schemeClr>
            </a:gs>
            <a:gs pos="92000">
              <a:schemeClr val="bg1">
                <a:lumMod val="75000"/>
                <a:lumOff val="25000"/>
              </a:schemeClr>
            </a:gs>
          </a:gsLst>
          <a:lin ang="2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BB1F4-A5F1-4B2B-985C-97C29DE26D02}"/>
              </a:ext>
            </a:extLst>
          </p:cNvPr>
          <p:cNvSpPr>
            <a:spLocks noGrp="1"/>
          </p:cNvSpPr>
          <p:nvPr>
            <p:ph type="title"/>
          </p:nvPr>
        </p:nvSpPr>
        <p:spPr>
          <a:xfrm>
            <a:off x="831850" y="1709738"/>
            <a:ext cx="10515600" cy="2852737"/>
          </a:xfrm>
        </p:spPr>
        <p:txBody>
          <a:bodyPr anchor="b">
            <a:normAutofit/>
          </a:bodyPr>
          <a:lstStyle>
            <a:lvl1pPr>
              <a:defRPr sz="6000" b="1"/>
            </a:lvl1pPr>
          </a:lstStyle>
          <a:p>
            <a:r>
              <a:rPr lang="en-US" dirty="0"/>
              <a:t>Click to edit Master title style</a:t>
            </a:r>
            <a:endParaRPr lang="en-AU" dirty="0"/>
          </a:p>
        </p:txBody>
      </p:sp>
      <p:sp>
        <p:nvSpPr>
          <p:cNvPr id="3" name="Text Placeholder 2">
            <a:extLst>
              <a:ext uri="{FF2B5EF4-FFF2-40B4-BE49-F238E27FC236}">
                <a16:creationId xmlns:a16="http://schemas.microsoft.com/office/drawing/2014/main" id="{9A90837A-4F70-4A61-96F9-B893F48D1F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07A095-84F3-4527-BA06-401747E7A8A9}"/>
              </a:ext>
            </a:extLst>
          </p:cNvPr>
          <p:cNvSpPr>
            <a:spLocks noGrp="1"/>
          </p:cNvSpPr>
          <p:nvPr>
            <p:ph type="dt" sz="half" idx="10"/>
          </p:nvPr>
        </p:nvSpPr>
        <p:spPr/>
        <p:txBody>
          <a:bodyPr/>
          <a:lstStyle>
            <a:lvl1pPr>
              <a:defRPr sz="1800"/>
            </a:lvl1pPr>
          </a:lstStyle>
          <a:p>
            <a:fld id="{5903470C-8611-4185-B1E7-03444C1F5B72}" type="datetime1">
              <a:rPr lang="en-AU" smtClean="0"/>
              <a:pPr/>
              <a:t>6/04/2022</a:t>
            </a:fld>
            <a:endParaRPr lang="en-AU" dirty="0"/>
          </a:p>
        </p:txBody>
      </p:sp>
      <p:sp>
        <p:nvSpPr>
          <p:cNvPr id="5" name="Footer Placeholder 4">
            <a:extLst>
              <a:ext uri="{FF2B5EF4-FFF2-40B4-BE49-F238E27FC236}">
                <a16:creationId xmlns:a16="http://schemas.microsoft.com/office/drawing/2014/main" id="{DEDDD9EE-DB66-4EB2-B24E-134890594794}"/>
              </a:ext>
            </a:extLst>
          </p:cNvPr>
          <p:cNvSpPr>
            <a:spLocks noGrp="1"/>
          </p:cNvSpPr>
          <p:nvPr>
            <p:ph type="ftr" sz="quarter" idx="11"/>
          </p:nvPr>
        </p:nvSpPr>
        <p:spPr/>
        <p:txBody>
          <a:bodyPr/>
          <a:lstStyle>
            <a:lvl1pPr>
              <a:defRPr sz="1800"/>
            </a:lvl1pPr>
          </a:lstStyle>
          <a:p>
            <a:endParaRPr lang="en-AU"/>
          </a:p>
        </p:txBody>
      </p:sp>
      <p:sp>
        <p:nvSpPr>
          <p:cNvPr id="6" name="Slide Number Placeholder 5">
            <a:extLst>
              <a:ext uri="{FF2B5EF4-FFF2-40B4-BE49-F238E27FC236}">
                <a16:creationId xmlns:a16="http://schemas.microsoft.com/office/drawing/2014/main" id="{AA4E93DC-27F0-4D95-958C-1AAE74C34A96}"/>
              </a:ext>
            </a:extLst>
          </p:cNvPr>
          <p:cNvSpPr>
            <a:spLocks noGrp="1"/>
          </p:cNvSpPr>
          <p:nvPr>
            <p:ph type="sldNum" sz="quarter" idx="12"/>
          </p:nvPr>
        </p:nvSpPr>
        <p:spPr/>
        <p:txBody>
          <a:bodyPr/>
          <a:lstStyle>
            <a:lvl1pPr>
              <a:defRPr sz="1800"/>
            </a:lvl1pPr>
          </a:lstStyle>
          <a:p>
            <a:fld id="{C378878F-F066-4907-83F5-485F9FD00528}" type="slidenum">
              <a:rPr lang="en-AU" smtClean="0"/>
              <a:pPr/>
              <a:t>‹#›</a:t>
            </a:fld>
            <a:endParaRPr lang="en-AU"/>
          </a:p>
        </p:txBody>
      </p:sp>
      <p:pic>
        <p:nvPicPr>
          <p:cNvPr id="9" name="Picture 8" descr="A picture containing icon&#10;&#10;Description automatically generated">
            <a:extLst>
              <a:ext uri="{FF2B5EF4-FFF2-40B4-BE49-F238E27FC236}">
                <a16:creationId xmlns:a16="http://schemas.microsoft.com/office/drawing/2014/main" id="{055E5AC7-72DA-4C82-8144-53DCDAB6FD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61794" y="289776"/>
            <a:ext cx="1824210" cy="1356462"/>
          </a:xfrm>
          <a:prstGeom prst="rect">
            <a:avLst/>
          </a:prstGeom>
        </p:spPr>
      </p:pic>
    </p:spTree>
    <p:extLst>
      <p:ext uri="{BB962C8B-B14F-4D97-AF65-F5344CB8AC3E}">
        <p14:creationId xmlns:p14="http://schemas.microsoft.com/office/powerpoint/2010/main" val="1920086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bg>
      <p:bgPr>
        <a:gradFill>
          <a:gsLst>
            <a:gs pos="0">
              <a:schemeClr val="bg1">
                <a:lumMod val="75000"/>
                <a:lumOff val="25000"/>
              </a:schemeClr>
            </a:gs>
            <a:gs pos="92000">
              <a:schemeClr val="bg1">
                <a:lumMod val="75000"/>
                <a:lumOff val="25000"/>
              </a:schemeClr>
            </a:gs>
          </a:gsLst>
          <a:lin ang="2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11F9-4199-4BB4-9F7A-EFFCA9E4E1D5}"/>
              </a:ext>
            </a:extLst>
          </p:cNvPr>
          <p:cNvSpPr>
            <a:spLocks noGrp="1"/>
          </p:cNvSpPr>
          <p:nvPr>
            <p:ph type="title"/>
          </p:nvPr>
        </p:nvSpPr>
        <p:spPr>
          <a:xfrm>
            <a:off x="838200" y="365125"/>
            <a:ext cx="8493090" cy="1325563"/>
          </a:xfrm>
        </p:spPr>
        <p:txBody>
          <a:bodyPr>
            <a:noAutofit/>
          </a:bodyPr>
          <a:lstStyle>
            <a:lvl1pPr>
              <a:defRPr sz="5400" b="1"/>
            </a:lvl1pPr>
          </a:lstStyle>
          <a:p>
            <a:r>
              <a:rPr lang="en-US" dirty="0"/>
              <a:t>Click to edit Master title style</a:t>
            </a:r>
            <a:endParaRPr lang="en-AU" dirty="0"/>
          </a:p>
        </p:txBody>
      </p:sp>
      <p:sp>
        <p:nvSpPr>
          <p:cNvPr id="3" name="Content Placeholder 2">
            <a:extLst>
              <a:ext uri="{FF2B5EF4-FFF2-40B4-BE49-F238E27FC236}">
                <a16:creationId xmlns:a16="http://schemas.microsoft.com/office/drawing/2014/main" id="{DD46CD88-6E4C-4C3B-8887-65456ACF48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383EED24-283A-4FF7-AC93-9E327EBD5E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16A929E2-DB50-4710-AA9D-9841CABBEF17}"/>
              </a:ext>
            </a:extLst>
          </p:cNvPr>
          <p:cNvSpPr>
            <a:spLocks noGrp="1"/>
          </p:cNvSpPr>
          <p:nvPr>
            <p:ph type="dt" sz="half" idx="10"/>
          </p:nvPr>
        </p:nvSpPr>
        <p:spPr/>
        <p:txBody>
          <a:bodyPr/>
          <a:lstStyle>
            <a:lvl1pPr>
              <a:defRPr sz="1800"/>
            </a:lvl1pPr>
          </a:lstStyle>
          <a:p>
            <a:fld id="{FDC8A4D4-7F45-4414-B5D3-809A11FFDA95}" type="datetime1">
              <a:rPr lang="en-AU" smtClean="0"/>
              <a:pPr/>
              <a:t>6/04/2022</a:t>
            </a:fld>
            <a:endParaRPr lang="en-AU"/>
          </a:p>
        </p:txBody>
      </p:sp>
      <p:sp>
        <p:nvSpPr>
          <p:cNvPr id="6" name="Footer Placeholder 5">
            <a:extLst>
              <a:ext uri="{FF2B5EF4-FFF2-40B4-BE49-F238E27FC236}">
                <a16:creationId xmlns:a16="http://schemas.microsoft.com/office/drawing/2014/main" id="{C217DA0D-ECF1-4832-AFCB-356A0501D2F0}"/>
              </a:ext>
            </a:extLst>
          </p:cNvPr>
          <p:cNvSpPr>
            <a:spLocks noGrp="1"/>
          </p:cNvSpPr>
          <p:nvPr>
            <p:ph type="ftr" sz="quarter" idx="11"/>
          </p:nvPr>
        </p:nvSpPr>
        <p:spPr/>
        <p:txBody>
          <a:bodyPr/>
          <a:lstStyle>
            <a:lvl1pPr>
              <a:defRPr sz="1800"/>
            </a:lvl1pPr>
          </a:lstStyle>
          <a:p>
            <a:endParaRPr lang="en-AU"/>
          </a:p>
        </p:txBody>
      </p:sp>
      <p:sp>
        <p:nvSpPr>
          <p:cNvPr id="7" name="Slide Number Placeholder 6">
            <a:extLst>
              <a:ext uri="{FF2B5EF4-FFF2-40B4-BE49-F238E27FC236}">
                <a16:creationId xmlns:a16="http://schemas.microsoft.com/office/drawing/2014/main" id="{E5A492EE-AE45-4020-8D4F-5A59E5621751}"/>
              </a:ext>
            </a:extLst>
          </p:cNvPr>
          <p:cNvSpPr>
            <a:spLocks noGrp="1"/>
          </p:cNvSpPr>
          <p:nvPr>
            <p:ph type="sldNum" sz="quarter" idx="12"/>
          </p:nvPr>
        </p:nvSpPr>
        <p:spPr/>
        <p:txBody>
          <a:bodyPr/>
          <a:lstStyle>
            <a:lvl1pPr>
              <a:defRPr sz="1800"/>
            </a:lvl1pPr>
          </a:lstStyle>
          <a:p>
            <a:fld id="{C378878F-F066-4907-83F5-485F9FD00528}" type="slidenum">
              <a:rPr lang="en-AU" smtClean="0"/>
              <a:pPr/>
              <a:t>‹#›</a:t>
            </a:fld>
            <a:endParaRPr lang="en-AU"/>
          </a:p>
        </p:txBody>
      </p:sp>
      <p:pic>
        <p:nvPicPr>
          <p:cNvPr id="10" name="Picture 9" descr="A picture containing icon&#10;&#10;Description automatically generated">
            <a:extLst>
              <a:ext uri="{FF2B5EF4-FFF2-40B4-BE49-F238E27FC236}">
                <a16:creationId xmlns:a16="http://schemas.microsoft.com/office/drawing/2014/main" id="{E25FD55E-9BD8-47DB-A22C-33C66170A5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61794" y="289776"/>
            <a:ext cx="1824210" cy="1356462"/>
          </a:xfrm>
          <a:prstGeom prst="rect">
            <a:avLst/>
          </a:prstGeom>
        </p:spPr>
      </p:pic>
    </p:spTree>
    <p:extLst>
      <p:ext uri="{BB962C8B-B14F-4D97-AF65-F5344CB8AC3E}">
        <p14:creationId xmlns:p14="http://schemas.microsoft.com/office/powerpoint/2010/main" val="2265724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Pr>
        <a:gradFill>
          <a:gsLst>
            <a:gs pos="0">
              <a:schemeClr val="bg1">
                <a:lumMod val="75000"/>
                <a:lumOff val="25000"/>
              </a:schemeClr>
            </a:gs>
            <a:gs pos="92000">
              <a:schemeClr val="bg1">
                <a:lumMod val="75000"/>
                <a:lumOff val="25000"/>
              </a:schemeClr>
            </a:gs>
          </a:gsLst>
          <a:lin ang="2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ACDF-F4FA-4AAF-A82D-E2B72CCEF324}"/>
              </a:ext>
            </a:extLst>
          </p:cNvPr>
          <p:cNvSpPr>
            <a:spLocks noGrp="1"/>
          </p:cNvSpPr>
          <p:nvPr>
            <p:ph type="title"/>
          </p:nvPr>
        </p:nvSpPr>
        <p:spPr>
          <a:xfrm>
            <a:off x="839788" y="365125"/>
            <a:ext cx="8370313" cy="1325563"/>
          </a:xfrm>
        </p:spPr>
        <p:txBody>
          <a:bodyPr>
            <a:noAutofit/>
          </a:bodyPr>
          <a:lstStyle>
            <a:lvl1pPr>
              <a:defRPr sz="5400" b="1"/>
            </a:lvl1pPr>
          </a:lstStyle>
          <a:p>
            <a:r>
              <a:rPr lang="en-US" dirty="0"/>
              <a:t>Click to edit Master title style</a:t>
            </a:r>
            <a:endParaRPr lang="en-AU" dirty="0"/>
          </a:p>
        </p:txBody>
      </p:sp>
      <p:sp>
        <p:nvSpPr>
          <p:cNvPr id="3" name="Text Placeholder 2">
            <a:extLst>
              <a:ext uri="{FF2B5EF4-FFF2-40B4-BE49-F238E27FC236}">
                <a16:creationId xmlns:a16="http://schemas.microsoft.com/office/drawing/2014/main" id="{B0F63ED3-104B-44DC-876B-FA5C22300B20}"/>
              </a:ext>
            </a:extLst>
          </p:cNvPr>
          <p:cNvSpPr>
            <a:spLocks noGrp="1"/>
          </p:cNvSpPr>
          <p:nvPr>
            <p:ph type="body" idx="1"/>
          </p:nvPr>
        </p:nvSpPr>
        <p:spPr>
          <a:xfrm>
            <a:off x="839788" y="1854209"/>
            <a:ext cx="5157787" cy="65086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5237212-4EA8-484F-987E-56ED632954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40E0FF0E-845E-43A3-8846-6F171118B93D}"/>
              </a:ext>
            </a:extLst>
          </p:cNvPr>
          <p:cNvSpPr>
            <a:spLocks noGrp="1"/>
          </p:cNvSpPr>
          <p:nvPr>
            <p:ph type="body" sz="quarter" idx="3"/>
          </p:nvPr>
        </p:nvSpPr>
        <p:spPr>
          <a:xfrm>
            <a:off x="6172200" y="1854209"/>
            <a:ext cx="5183188" cy="65086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C30CE2-CF15-481C-8E02-CA42EAC9DE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61DA2B24-10DF-4B7C-B933-690AC4EB3E01}"/>
              </a:ext>
            </a:extLst>
          </p:cNvPr>
          <p:cNvSpPr>
            <a:spLocks noGrp="1"/>
          </p:cNvSpPr>
          <p:nvPr>
            <p:ph type="dt" sz="half" idx="10"/>
          </p:nvPr>
        </p:nvSpPr>
        <p:spPr/>
        <p:txBody>
          <a:bodyPr/>
          <a:lstStyle>
            <a:lvl1pPr>
              <a:defRPr sz="1800"/>
            </a:lvl1pPr>
          </a:lstStyle>
          <a:p>
            <a:fld id="{B1DFAC61-F7AD-4CF4-86C9-009767388F6C}" type="datetime1">
              <a:rPr lang="en-AU" smtClean="0"/>
              <a:pPr/>
              <a:t>6/04/2022</a:t>
            </a:fld>
            <a:endParaRPr lang="en-AU"/>
          </a:p>
        </p:txBody>
      </p:sp>
      <p:sp>
        <p:nvSpPr>
          <p:cNvPr id="8" name="Footer Placeholder 7">
            <a:extLst>
              <a:ext uri="{FF2B5EF4-FFF2-40B4-BE49-F238E27FC236}">
                <a16:creationId xmlns:a16="http://schemas.microsoft.com/office/drawing/2014/main" id="{A1217FD5-041E-403C-8A33-E6629AA7B93F}"/>
              </a:ext>
            </a:extLst>
          </p:cNvPr>
          <p:cNvSpPr>
            <a:spLocks noGrp="1"/>
          </p:cNvSpPr>
          <p:nvPr>
            <p:ph type="ftr" sz="quarter" idx="11"/>
          </p:nvPr>
        </p:nvSpPr>
        <p:spPr/>
        <p:txBody>
          <a:bodyPr/>
          <a:lstStyle>
            <a:lvl1pPr>
              <a:defRPr sz="1800"/>
            </a:lvl1pPr>
          </a:lstStyle>
          <a:p>
            <a:endParaRPr lang="en-AU"/>
          </a:p>
        </p:txBody>
      </p:sp>
      <p:sp>
        <p:nvSpPr>
          <p:cNvPr id="9" name="Slide Number Placeholder 8">
            <a:extLst>
              <a:ext uri="{FF2B5EF4-FFF2-40B4-BE49-F238E27FC236}">
                <a16:creationId xmlns:a16="http://schemas.microsoft.com/office/drawing/2014/main" id="{32329B5B-4147-4EF9-9CBE-95F96A5397F2}"/>
              </a:ext>
            </a:extLst>
          </p:cNvPr>
          <p:cNvSpPr>
            <a:spLocks noGrp="1"/>
          </p:cNvSpPr>
          <p:nvPr>
            <p:ph type="sldNum" sz="quarter" idx="12"/>
          </p:nvPr>
        </p:nvSpPr>
        <p:spPr/>
        <p:txBody>
          <a:bodyPr/>
          <a:lstStyle>
            <a:lvl1pPr>
              <a:defRPr sz="1800"/>
            </a:lvl1pPr>
          </a:lstStyle>
          <a:p>
            <a:fld id="{C378878F-F066-4907-83F5-485F9FD00528}" type="slidenum">
              <a:rPr lang="en-AU" smtClean="0"/>
              <a:pPr/>
              <a:t>‹#›</a:t>
            </a:fld>
            <a:endParaRPr lang="en-AU"/>
          </a:p>
        </p:txBody>
      </p:sp>
      <p:pic>
        <p:nvPicPr>
          <p:cNvPr id="11" name="Picture 10" descr="A picture containing icon&#10;&#10;Description automatically generated">
            <a:extLst>
              <a:ext uri="{FF2B5EF4-FFF2-40B4-BE49-F238E27FC236}">
                <a16:creationId xmlns:a16="http://schemas.microsoft.com/office/drawing/2014/main" id="{73735941-BC10-4493-8818-6D36B4E176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61794" y="289776"/>
            <a:ext cx="1824210" cy="1356462"/>
          </a:xfrm>
          <a:prstGeom prst="rect">
            <a:avLst/>
          </a:prstGeom>
        </p:spPr>
      </p:pic>
    </p:spTree>
    <p:extLst>
      <p:ext uri="{BB962C8B-B14F-4D97-AF65-F5344CB8AC3E}">
        <p14:creationId xmlns:p14="http://schemas.microsoft.com/office/powerpoint/2010/main" val="982791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bg>
      <p:bgPr>
        <a:gradFill>
          <a:gsLst>
            <a:gs pos="0">
              <a:schemeClr val="bg1">
                <a:lumMod val="75000"/>
                <a:lumOff val="25000"/>
              </a:schemeClr>
            </a:gs>
            <a:gs pos="92000">
              <a:schemeClr val="bg1">
                <a:lumMod val="75000"/>
                <a:lumOff val="25000"/>
              </a:schemeClr>
            </a:gs>
          </a:gsLst>
          <a:lin ang="2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660EC-E6B4-4633-8A1C-88AC7565F662}"/>
              </a:ext>
            </a:extLst>
          </p:cNvPr>
          <p:cNvSpPr>
            <a:spLocks noGrp="1"/>
          </p:cNvSpPr>
          <p:nvPr>
            <p:ph type="title"/>
          </p:nvPr>
        </p:nvSpPr>
        <p:spPr>
          <a:xfrm>
            <a:off x="838200" y="365125"/>
            <a:ext cx="8471053" cy="1325563"/>
          </a:xfrm>
        </p:spPr>
        <p:txBody>
          <a:bodyPr>
            <a:noAutofit/>
          </a:bodyPr>
          <a:lstStyle>
            <a:lvl1pPr>
              <a:defRPr sz="5400" b="1"/>
            </a:lvl1pPr>
          </a:lstStyle>
          <a:p>
            <a:r>
              <a:rPr lang="en-US" dirty="0"/>
              <a:t>Click to edit Master title style</a:t>
            </a:r>
            <a:endParaRPr lang="en-AU" dirty="0"/>
          </a:p>
        </p:txBody>
      </p:sp>
      <p:sp>
        <p:nvSpPr>
          <p:cNvPr id="3" name="Date Placeholder 2">
            <a:extLst>
              <a:ext uri="{FF2B5EF4-FFF2-40B4-BE49-F238E27FC236}">
                <a16:creationId xmlns:a16="http://schemas.microsoft.com/office/drawing/2014/main" id="{72FA3AEA-A82E-478B-BEA6-A44AEFBCEDE3}"/>
              </a:ext>
            </a:extLst>
          </p:cNvPr>
          <p:cNvSpPr>
            <a:spLocks noGrp="1"/>
          </p:cNvSpPr>
          <p:nvPr>
            <p:ph type="dt" sz="half" idx="10"/>
          </p:nvPr>
        </p:nvSpPr>
        <p:spPr/>
        <p:txBody>
          <a:bodyPr/>
          <a:lstStyle>
            <a:lvl1pPr>
              <a:defRPr sz="1800"/>
            </a:lvl1pPr>
          </a:lstStyle>
          <a:p>
            <a:fld id="{938DB706-801F-4DCA-A309-1733F87DC94D}" type="datetime1">
              <a:rPr lang="en-AU" smtClean="0"/>
              <a:pPr/>
              <a:t>6/04/2022</a:t>
            </a:fld>
            <a:endParaRPr lang="en-AU"/>
          </a:p>
        </p:txBody>
      </p:sp>
      <p:sp>
        <p:nvSpPr>
          <p:cNvPr id="4" name="Footer Placeholder 3">
            <a:extLst>
              <a:ext uri="{FF2B5EF4-FFF2-40B4-BE49-F238E27FC236}">
                <a16:creationId xmlns:a16="http://schemas.microsoft.com/office/drawing/2014/main" id="{1E47DF43-C7BD-4536-9D6D-E5FCE12990A1}"/>
              </a:ext>
            </a:extLst>
          </p:cNvPr>
          <p:cNvSpPr>
            <a:spLocks noGrp="1"/>
          </p:cNvSpPr>
          <p:nvPr>
            <p:ph type="ftr" sz="quarter" idx="11"/>
          </p:nvPr>
        </p:nvSpPr>
        <p:spPr/>
        <p:txBody>
          <a:bodyPr/>
          <a:lstStyle>
            <a:lvl1pPr>
              <a:defRPr sz="1800"/>
            </a:lvl1pPr>
          </a:lstStyle>
          <a:p>
            <a:endParaRPr lang="en-AU"/>
          </a:p>
        </p:txBody>
      </p:sp>
      <p:sp>
        <p:nvSpPr>
          <p:cNvPr id="5" name="Slide Number Placeholder 4">
            <a:extLst>
              <a:ext uri="{FF2B5EF4-FFF2-40B4-BE49-F238E27FC236}">
                <a16:creationId xmlns:a16="http://schemas.microsoft.com/office/drawing/2014/main" id="{D21B87A4-A714-496E-B52C-479B17B437EA}"/>
              </a:ext>
            </a:extLst>
          </p:cNvPr>
          <p:cNvSpPr>
            <a:spLocks noGrp="1"/>
          </p:cNvSpPr>
          <p:nvPr>
            <p:ph type="sldNum" sz="quarter" idx="12"/>
          </p:nvPr>
        </p:nvSpPr>
        <p:spPr/>
        <p:txBody>
          <a:bodyPr/>
          <a:lstStyle>
            <a:lvl1pPr>
              <a:defRPr sz="1800"/>
            </a:lvl1pPr>
          </a:lstStyle>
          <a:p>
            <a:fld id="{C378878F-F066-4907-83F5-485F9FD00528}" type="slidenum">
              <a:rPr lang="en-AU" smtClean="0"/>
              <a:pPr/>
              <a:t>‹#›</a:t>
            </a:fld>
            <a:endParaRPr lang="en-AU"/>
          </a:p>
        </p:txBody>
      </p:sp>
      <p:pic>
        <p:nvPicPr>
          <p:cNvPr id="8" name="Picture 7" descr="A picture containing icon&#10;&#10;Description automatically generated">
            <a:extLst>
              <a:ext uri="{FF2B5EF4-FFF2-40B4-BE49-F238E27FC236}">
                <a16:creationId xmlns:a16="http://schemas.microsoft.com/office/drawing/2014/main" id="{AD1785DE-F6B1-499D-92AF-78FABBADA7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61794" y="289776"/>
            <a:ext cx="1824210" cy="1356462"/>
          </a:xfrm>
          <a:prstGeom prst="rect">
            <a:avLst/>
          </a:prstGeom>
        </p:spPr>
      </p:pic>
    </p:spTree>
    <p:extLst>
      <p:ext uri="{BB962C8B-B14F-4D97-AF65-F5344CB8AC3E}">
        <p14:creationId xmlns:p14="http://schemas.microsoft.com/office/powerpoint/2010/main" val="136754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gradFill>
          <a:gsLst>
            <a:gs pos="0">
              <a:schemeClr val="bg1">
                <a:lumMod val="75000"/>
                <a:lumOff val="25000"/>
              </a:schemeClr>
            </a:gs>
            <a:gs pos="92000">
              <a:schemeClr val="bg1">
                <a:lumMod val="75000"/>
                <a:lumOff val="25000"/>
              </a:schemeClr>
            </a:gs>
          </a:gsLst>
          <a:lin ang="2400000" scaled="0"/>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DC9742-0522-41FE-9AA4-3E76CDFE731F}"/>
              </a:ext>
            </a:extLst>
          </p:cNvPr>
          <p:cNvSpPr>
            <a:spLocks noGrp="1"/>
          </p:cNvSpPr>
          <p:nvPr>
            <p:ph type="dt" sz="half" idx="10"/>
          </p:nvPr>
        </p:nvSpPr>
        <p:spPr/>
        <p:txBody>
          <a:bodyPr/>
          <a:lstStyle>
            <a:lvl1pPr>
              <a:defRPr sz="1800"/>
            </a:lvl1pPr>
          </a:lstStyle>
          <a:p>
            <a:fld id="{BF4081B7-FE80-4913-A1DE-98EC98621E2A}" type="datetime1">
              <a:rPr lang="en-AU" smtClean="0"/>
              <a:pPr/>
              <a:t>6/04/2022</a:t>
            </a:fld>
            <a:endParaRPr lang="en-AU"/>
          </a:p>
        </p:txBody>
      </p:sp>
      <p:sp>
        <p:nvSpPr>
          <p:cNvPr id="3" name="Footer Placeholder 2">
            <a:extLst>
              <a:ext uri="{FF2B5EF4-FFF2-40B4-BE49-F238E27FC236}">
                <a16:creationId xmlns:a16="http://schemas.microsoft.com/office/drawing/2014/main" id="{9AECD222-912F-4B64-AA8F-CAA283185557}"/>
              </a:ext>
            </a:extLst>
          </p:cNvPr>
          <p:cNvSpPr>
            <a:spLocks noGrp="1"/>
          </p:cNvSpPr>
          <p:nvPr>
            <p:ph type="ftr" sz="quarter" idx="11"/>
          </p:nvPr>
        </p:nvSpPr>
        <p:spPr/>
        <p:txBody>
          <a:bodyPr/>
          <a:lstStyle>
            <a:lvl1pPr>
              <a:defRPr sz="1800"/>
            </a:lvl1pPr>
          </a:lstStyle>
          <a:p>
            <a:endParaRPr lang="en-AU"/>
          </a:p>
        </p:txBody>
      </p:sp>
      <p:sp>
        <p:nvSpPr>
          <p:cNvPr id="4" name="Slide Number Placeholder 3">
            <a:extLst>
              <a:ext uri="{FF2B5EF4-FFF2-40B4-BE49-F238E27FC236}">
                <a16:creationId xmlns:a16="http://schemas.microsoft.com/office/drawing/2014/main" id="{8EDF6CB6-BE06-4201-B6D2-526B0001FDE2}"/>
              </a:ext>
            </a:extLst>
          </p:cNvPr>
          <p:cNvSpPr>
            <a:spLocks noGrp="1"/>
          </p:cNvSpPr>
          <p:nvPr>
            <p:ph type="sldNum" sz="quarter" idx="12"/>
          </p:nvPr>
        </p:nvSpPr>
        <p:spPr/>
        <p:txBody>
          <a:bodyPr/>
          <a:lstStyle>
            <a:lvl1pPr>
              <a:defRPr sz="1800"/>
            </a:lvl1pPr>
          </a:lstStyle>
          <a:p>
            <a:fld id="{C378878F-F066-4907-83F5-485F9FD00528}" type="slidenum">
              <a:rPr lang="en-AU" smtClean="0"/>
              <a:pPr/>
              <a:t>‹#›</a:t>
            </a:fld>
            <a:endParaRPr lang="en-AU"/>
          </a:p>
        </p:txBody>
      </p:sp>
      <p:pic>
        <p:nvPicPr>
          <p:cNvPr id="7" name="Picture 6" descr="A picture containing icon&#10;&#10;Description automatically generated">
            <a:extLst>
              <a:ext uri="{FF2B5EF4-FFF2-40B4-BE49-F238E27FC236}">
                <a16:creationId xmlns:a16="http://schemas.microsoft.com/office/drawing/2014/main" id="{F0224B09-1A60-4D46-B3FC-95D207AB5D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61794" y="289776"/>
            <a:ext cx="1824210" cy="1356462"/>
          </a:xfrm>
          <a:prstGeom prst="rect">
            <a:avLst/>
          </a:prstGeom>
        </p:spPr>
      </p:pic>
    </p:spTree>
    <p:extLst>
      <p:ext uri="{BB962C8B-B14F-4D97-AF65-F5344CB8AC3E}">
        <p14:creationId xmlns:p14="http://schemas.microsoft.com/office/powerpoint/2010/main" val="2939540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a:gsLst>
            <a:gs pos="0">
              <a:schemeClr val="bg1">
                <a:lumMod val="75000"/>
                <a:lumOff val="25000"/>
              </a:schemeClr>
            </a:gs>
            <a:gs pos="92000">
              <a:schemeClr val="bg1">
                <a:lumMod val="75000"/>
                <a:lumOff val="25000"/>
              </a:schemeClr>
            </a:gs>
          </a:gsLst>
          <a:lin ang="2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93E8E-268C-4CAF-9AC8-36C03D52D675}"/>
              </a:ext>
            </a:extLst>
          </p:cNvPr>
          <p:cNvSpPr>
            <a:spLocks noGrp="1"/>
          </p:cNvSpPr>
          <p:nvPr>
            <p:ph type="title"/>
          </p:nvPr>
        </p:nvSpPr>
        <p:spPr>
          <a:xfrm>
            <a:off x="839788" y="457200"/>
            <a:ext cx="3932237" cy="1600200"/>
          </a:xfrm>
        </p:spPr>
        <p:txBody>
          <a:bodyPr anchor="b">
            <a:noAutofit/>
          </a:bodyPr>
          <a:lstStyle>
            <a:lvl1pPr>
              <a:defRPr sz="3600"/>
            </a:lvl1pPr>
          </a:lstStyle>
          <a:p>
            <a:r>
              <a:rPr lang="en-US" dirty="0"/>
              <a:t>Click to edit Master title style</a:t>
            </a:r>
            <a:endParaRPr lang="en-AU" dirty="0"/>
          </a:p>
        </p:txBody>
      </p:sp>
      <p:sp>
        <p:nvSpPr>
          <p:cNvPr id="3" name="Content Placeholder 2">
            <a:extLst>
              <a:ext uri="{FF2B5EF4-FFF2-40B4-BE49-F238E27FC236}">
                <a16:creationId xmlns:a16="http://schemas.microsoft.com/office/drawing/2014/main" id="{E0FFC48D-06A6-4CE4-98AC-E552ADB97AA4}"/>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Text Placeholder 3">
            <a:extLst>
              <a:ext uri="{FF2B5EF4-FFF2-40B4-BE49-F238E27FC236}">
                <a16:creationId xmlns:a16="http://schemas.microsoft.com/office/drawing/2014/main" id="{0034BD6E-6DE7-4A85-ABD8-D1B222E9F0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9DF1A7-82FA-4D66-8B58-7F88A1FF73FD}"/>
              </a:ext>
            </a:extLst>
          </p:cNvPr>
          <p:cNvSpPr>
            <a:spLocks noGrp="1"/>
          </p:cNvSpPr>
          <p:nvPr>
            <p:ph type="dt" sz="half" idx="10"/>
          </p:nvPr>
        </p:nvSpPr>
        <p:spPr/>
        <p:txBody>
          <a:bodyPr/>
          <a:lstStyle>
            <a:lvl1pPr>
              <a:defRPr sz="1800"/>
            </a:lvl1pPr>
          </a:lstStyle>
          <a:p>
            <a:fld id="{F672001E-10BC-4750-B070-14D688AFE4AD}" type="datetime1">
              <a:rPr lang="en-AU" smtClean="0"/>
              <a:pPr/>
              <a:t>6/04/2022</a:t>
            </a:fld>
            <a:endParaRPr lang="en-AU"/>
          </a:p>
        </p:txBody>
      </p:sp>
      <p:sp>
        <p:nvSpPr>
          <p:cNvPr id="6" name="Footer Placeholder 5">
            <a:extLst>
              <a:ext uri="{FF2B5EF4-FFF2-40B4-BE49-F238E27FC236}">
                <a16:creationId xmlns:a16="http://schemas.microsoft.com/office/drawing/2014/main" id="{C381EEB8-70C6-44F4-96D7-E922224B5FE6}"/>
              </a:ext>
            </a:extLst>
          </p:cNvPr>
          <p:cNvSpPr>
            <a:spLocks noGrp="1"/>
          </p:cNvSpPr>
          <p:nvPr>
            <p:ph type="ftr" sz="quarter" idx="11"/>
          </p:nvPr>
        </p:nvSpPr>
        <p:spPr/>
        <p:txBody>
          <a:bodyPr/>
          <a:lstStyle>
            <a:lvl1pPr>
              <a:defRPr sz="1800"/>
            </a:lvl1pPr>
          </a:lstStyle>
          <a:p>
            <a:endParaRPr lang="en-AU"/>
          </a:p>
        </p:txBody>
      </p:sp>
      <p:sp>
        <p:nvSpPr>
          <p:cNvPr id="7" name="Slide Number Placeholder 6">
            <a:extLst>
              <a:ext uri="{FF2B5EF4-FFF2-40B4-BE49-F238E27FC236}">
                <a16:creationId xmlns:a16="http://schemas.microsoft.com/office/drawing/2014/main" id="{AE8A2481-8C04-4345-8842-EC4FD5BA6996}"/>
              </a:ext>
            </a:extLst>
          </p:cNvPr>
          <p:cNvSpPr>
            <a:spLocks noGrp="1"/>
          </p:cNvSpPr>
          <p:nvPr>
            <p:ph type="sldNum" sz="quarter" idx="12"/>
          </p:nvPr>
        </p:nvSpPr>
        <p:spPr/>
        <p:txBody>
          <a:bodyPr/>
          <a:lstStyle>
            <a:lvl1pPr>
              <a:defRPr sz="1800"/>
            </a:lvl1pPr>
          </a:lstStyle>
          <a:p>
            <a:fld id="{C378878F-F066-4907-83F5-485F9FD00528}" type="slidenum">
              <a:rPr lang="en-AU" smtClean="0"/>
              <a:pPr/>
              <a:t>‹#›</a:t>
            </a:fld>
            <a:endParaRPr lang="en-AU"/>
          </a:p>
        </p:txBody>
      </p:sp>
      <p:pic>
        <p:nvPicPr>
          <p:cNvPr id="10" name="Picture 9" descr="A picture containing icon&#10;&#10;Description automatically generated">
            <a:extLst>
              <a:ext uri="{FF2B5EF4-FFF2-40B4-BE49-F238E27FC236}">
                <a16:creationId xmlns:a16="http://schemas.microsoft.com/office/drawing/2014/main" id="{7597DF00-720D-4B1E-840E-03C040F73B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612" y="4504588"/>
            <a:ext cx="1824210" cy="1356462"/>
          </a:xfrm>
          <a:prstGeom prst="rect">
            <a:avLst/>
          </a:prstGeom>
        </p:spPr>
      </p:pic>
    </p:spTree>
    <p:extLst>
      <p:ext uri="{BB962C8B-B14F-4D97-AF65-F5344CB8AC3E}">
        <p14:creationId xmlns:p14="http://schemas.microsoft.com/office/powerpoint/2010/main" val="305270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a:gsLst>
            <a:gs pos="0">
              <a:schemeClr val="bg1">
                <a:lumMod val="75000"/>
                <a:lumOff val="25000"/>
              </a:schemeClr>
            </a:gs>
            <a:gs pos="92000">
              <a:schemeClr val="bg1">
                <a:lumMod val="75000"/>
                <a:lumOff val="25000"/>
              </a:schemeClr>
            </a:gs>
          </a:gsLst>
          <a:lin ang="2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29888-041F-49A0-9127-469BB19543A9}"/>
              </a:ext>
            </a:extLst>
          </p:cNvPr>
          <p:cNvSpPr>
            <a:spLocks noGrp="1"/>
          </p:cNvSpPr>
          <p:nvPr>
            <p:ph type="title"/>
          </p:nvPr>
        </p:nvSpPr>
        <p:spPr>
          <a:xfrm>
            <a:off x="839788" y="457200"/>
            <a:ext cx="3932237" cy="1600200"/>
          </a:xfrm>
        </p:spPr>
        <p:txBody>
          <a:bodyPr anchor="b">
            <a:normAutofit/>
          </a:bodyPr>
          <a:lstStyle>
            <a:lvl1pPr>
              <a:defRPr sz="3600"/>
            </a:lvl1pPr>
          </a:lstStyle>
          <a:p>
            <a:r>
              <a:rPr lang="en-US" dirty="0"/>
              <a:t>Click to edit Master title style</a:t>
            </a:r>
            <a:endParaRPr lang="en-AU" dirty="0"/>
          </a:p>
        </p:txBody>
      </p:sp>
      <p:sp>
        <p:nvSpPr>
          <p:cNvPr id="3" name="Picture Placeholder 2">
            <a:extLst>
              <a:ext uri="{FF2B5EF4-FFF2-40B4-BE49-F238E27FC236}">
                <a16:creationId xmlns:a16="http://schemas.microsoft.com/office/drawing/2014/main" id="{D4D29AEF-870C-41D0-8661-455C2DA6F8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5804AEC8-AB59-4B54-AAA4-9D8B012261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327EDB-E84A-4C67-BD89-6668412F7AC4}"/>
              </a:ext>
            </a:extLst>
          </p:cNvPr>
          <p:cNvSpPr>
            <a:spLocks noGrp="1"/>
          </p:cNvSpPr>
          <p:nvPr>
            <p:ph type="dt" sz="half" idx="10"/>
          </p:nvPr>
        </p:nvSpPr>
        <p:spPr/>
        <p:txBody>
          <a:bodyPr/>
          <a:lstStyle>
            <a:lvl1pPr>
              <a:defRPr sz="1800"/>
            </a:lvl1pPr>
          </a:lstStyle>
          <a:p>
            <a:fld id="{2F3E700E-CBBD-4342-A13C-D36EBDD7E8CC}" type="datetime1">
              <a:rPr lang="en-AU" smtClean="0"/>
              <a:pPr/>
              <a:t>6/04/2022</a:t>
            </a:fld>
            <a:endParaRPr lang="en-AU"/>
          </a:p>
        </p:txBody>
      </p:sp>
      <p:sp>
        <p:nvSpPr>
          <p:cNvPr id="6" name="Footer Placeholder 5">
            <a:extLst>
              <a:ext uri="{FF2B5EF4-FFF2-40B4-BE49-F238E27FC236}">
                <a16:creationId xmlns:a16="http://schemas.microsoft.com/office/drawing/2014/main" id="{76465827-5D66-476B-A06C-CBF2C1D85B02}"/>
              </a:ext>
            </a:extLst>
          </p:cNvPr>
          <p:cNvSpPr>
            <a:spLocks noGrp="1"/>
          </p:cNvSpPr>
          <p:nvPr>
            <p:ph type="ftr" sz="quarter" idx="11"/>
          </p:nvPr>
        </p:nvSpPr>
        <p:spPr/>
        <p:txBody>
          <a:bodyPr/>
          <a:lstStyle>
            <a:lvl1pPr>
              <a:defRPr sz="1800"/>
            </a:lvl1pPr>
          </a:lstStyle>
          <a:p>
            <a:endParaRPr lang="en-AU"/>
          </a:p>
        </p:txBody>
      </p:sp>
      <p:sp>
        <p:nvSpPr>
          <p:cNvPr id="7" name="Slide Number Placeholder 6">
            <a:extLst>
              <a:ext uri="{FF2B5EF4-FFF2-40B4-BE49-F238E27FC236}">
                <a16:creationId xmlns:a16="http://schemas.microsoft.com/office/drawing/2014/main" id="{56DA5AAC-8524-4407-B6A8-0E5CB395ECED}"/>
              </a:ext>
            </a:extLst>
          </p:cNvPr>
          <p:cNvSpPr>
            <a:spLocks noGrp="1"/>
          </p:cNvSpPr>
          <p:nvPr>
            <p:ph type="sldNum" sz="quarter" idx="12"/>
          </p:nvPr>
        </p:nvSpPr>
        <p:spPr/>
        <p:txBody>
          <a:bodyPr/>
          <a:lstStyle>
            <a:lvl1pPr>
              <a:defRPr sz="1800"/>
            </a:lvl1pPr>
          </a:lstStyle>
          <a:p>
            <a:fld id="{C378878F-F066-4907-83F5-485F9FD00528}" type="slidenum">
              <a:rPr lang="en-AU" smtClean="0"/>
              <a:pPr/>
              <a:t>‹#›</a:t>
            </a:fld>
            <a:endParaRPr lang="en-AU"/>
          </a:p>
        </p:txBody>
      </p:sp>
      <p:pic>
        <p:nvPicPr>
          <p:cNvPr id="9" name="Picture 8" descr="A picture containing icon&#10;&#10;Description automatically generated">
            <a:extLst>
              <a:ext uri="{FF2B5EF4-FFF2-40B4-BE49-F238E27FC236}">
                <a16:creationId xmlns:a16="http://schemas.microsoft.com/office/drawing/2014/main" id="{9E77A28C-56B0-4768-B154-979D9B87E7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612" y="4504588"/>
            <a:ext cx="1824210" cy="1356462"/>
          </a:xfrm>
          <a:prstGeom prst="rect">
            <a:avLst/>
          </a:prstGeom>
        </p:spPr>
      </p:pic>
    </p:spTree>
    <p:extLst>
      <p:ext uri="{BB962C8B-B14F-4D97-AF65-F5344CB8AC3E}">
        <p14:creationId xmlns:p14="http://schemas.microsoft.com/office/powerpoint/2010/main" val="3961006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2" name="Picture 11" descr="Shape, polygon&#10;&#10;Description automatically generated">
            <a:extLst>
              <a:ext uri="{FF2B5EF4-FFF2-40B4-BE49-F238E27FC236}">
                <a16:creationId xmlns:a16="http://schemas.microsoft.com/office/drawing/2014/main" id="{D0DC60C4-C786-4ECA-B9C1-77518A0ABEFE}"/>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50571BC9-9D83-4873-AAF1-C1F3BBF12F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AU" dirty="0"/>
          </a:p>
        </p:txBody>
      </p:sp>
      <p:sp>
        <p:nvSpPr>
          <p:cNvPr id="3" name="Text Placeholder 2">
            <a:extLst>
              <a:ext uri="{FF2B5EF4-FFF2-40B4-BE49-F238E27FC236}">
                <a16:creationId xmlns:a16="http://schemas.microsoft.com/office/drawing/2014/main" id="{CFCE0C2A-6633-4F81-84FE-A1C936556F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4F26FE6-3C57-4B02-9A5D-5C2563A40B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16DCC0-C942-4110-A4F2-254B646C82C6}" type="datetime1">
              <a:rPr lang="en-AU" smtClean="0"/>
              <a:t>6/04/2022</a:t>
            </a:fld>
            <a:endParaRPr lang="en-AU"/>
          </a:p>
        </p:txBody>
      </p:sp>
      <p:sp>
        <p:nvSpPr>
          <p:cNvPr id="5" name="Footer Placeholder 4">
            <a:extLst>
              <a:ext uri="{FF2B5EF4-FFF2-40B4-BE49-F238E27FC236}">
                <a16:creationId xmlns:a16="http://schemas.microsoft.com/office/drawing/2014/main" id="{399670FA-B4BF-4F1C-9C26-969E197B9E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14D6A55B-E5E1-41AD-B459-9751DE64CA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78878F-F066-4907-83F5-485F9FD00528}" type="slidenum">
              <a:rPr lang="en-AU" smtClean="0"/>
              <a:t>‹#›</a:t>
            </a:fld>
            <a:endParaRPr lang="en-AU"/>
          </a:p>
        </p:txBody>
      </p:sp>
    </p:spTree>
    <p:extLst>
      <p:ext uri="{BB962C8B-B14F-4D97-AF65-F5344CB8AC3E}">
        <p14:creationId xmlns:p14="http://schemas.microsoft.com/office/powerpoint/2010/main" val="360733998"/>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lvl1pPr algn="l" defTabSz="914400" rtl="0" eaLnBrk="1" latinLnBrk="0" hangingPunct="1">
        <a:lnSpc>
          <a:spcPct val="90000"/>
        </a:lnSpc>
        <a:spcBef>
          <a:spcPct val="0"/>
        </a:spcBef>
        <a:buNone/>
        <a:defRPr sz="5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hyperlink" Target="https://developers.google.com/machine-learning/glossary/#m" TargetMode="External"/><Relationship Id="rId2" Type="http://schemas.openxmlformats.org/officeDocument/2006/relationships/hyperlink" Target="https://jupyter.org/" TargetMode="External"/><Relationship Id="rId1" Type="http://schemas.openxmlformats.org/officeDocument/2006/relationships/slideLayout" Target="../slideLayouts/slideLayout2.xml"/><Relationship Id="rId5" Type="http://schemas.openxmlformats.org/officeDocument/2006/relationships/hyperlink" Target="https://www.geeksforgeeks.org/machine-learning/" TargetMode="External"/><Relationship Id="rId4" Type="http://schemas.openxmlformats.org/officeDocument/2006/relationships/hyperlink" Target="https://www.ibm.com/cloud/learn/machine-learning#toc-real-world-Lyja9GSr"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89B6A-55D1-4404-95DC-B516A70D57FC}"/>
              </a:ext>
            </a:extLst>
          </p:cNvPr>
          <p:cNvSpPr>
            <a:spLocks noGrp="1"/>
          </p:cNvSpPr>
          <p:nvPr>
            <p:ph type="ctrTitle"/>
          </p:nvPr>
        </p:nvSpPr>
        <p:spPr/>
        <p:txBody>
          <a:bodyPr/>
          <a:lstStyle/>
          <a:p>
            <a:r>
              <a:rPr lang="en-GB" b="1" dirty="0">
                <a:effectLst>
                  <a:innerShdw blurRad="63500" dist="50800" dir="2700000">
                    <a:prstClr val="black">
                      <a:alpha val="50000"/>
                    </a:prstClr>
                  </a:innerShdw>
                </a:effectLst>
              </a:rPr>
              <a:t>Introduction to Machine  Learning 2</a:t>
            </a:r>
            <a:endParaRPr lang="en-AU" dirty="0">
              <a:effectLst>
                <a:innerShdw blurRad="63500" dist="50800" dir="2700000">
                  <a:prstClr val="black">
                    <a:alpha val="50000"/>
                  </a:prstClr>
                </a:innerShdw>
              </a:effectLst>
            </a:endParaRPr>
          </a:p>
        </p:txBody>
      </p:sp>
      <p:sp>
        <p:nvSpPr>
          <p:cNvPr id="3" name="Subtitle 2">
            <a:extLst>
              <a:ext uri="{FF2B5EF4-FFF2-40B4-BE49-F238E27FC236}">
                <a16:creationId xmlns:a16="http://schemas.microsoft.com/office/drawing/2014/main" id="{72BFC7EB-9D4D-46DE-98D6-20AF3641FDB6}"/>
              </a:ext>
            </a:extLst>
          </p:cNvPr>
          <p:cNvSpPr>
            <a:spLocks noGrp="1"/>
          </p:cNvSpPr>
          <p:nvPr>
            <p:ph type="subTitle" idx="1"/>
          </p:nvPr>
        </p:nvSpPr>
        <p:spPr>
          <a:xfrm>
            <a:off x="1526776" y="3936547"/>
            <a:ext cx="7249234" cy="1799089"/>
          </a:xfrm>
        </p:spPr>
        <p:txBody>
          <a:bodyPr>
            <a:normAutofit/>
          </a:bodyPr>
          <a:lstStyle/>
          <a:p>
            <a:r>
              <a:rPr lang="en-GB" sz="3200" dirty="0"/>
              <a:t>Classification</a:t>
            </a:r>
          </a:p>
        </p:txBody>
      </p:sp>
      <p:pic>
        <p:nvPicPr>
          <p:cNvPr id="4" name="Picture 3" descr="Icon&#10;&#10;Description automatically generated">
            <a:extLst>
              <a:ext uri="{FF2B5EF4-FFF2-40B4-BE49-F238E27FC236}">
                <a16:creationId xmlns:a16="http://schemas.microsoft.com/office/drawing/2014/main" id="{8786BB0B-DEC4-4DB6-B4BB-5A0852314C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0375" y="3509963"/>
            <a:ext cx="2283806" cy="2509677"/>
          </a:xfrm>
          <a:prstGeom prst="rect">
            <a:avLst/>
          </a:prstGeom>
        </p:spPr>
      </p:pic>
      <p:sp>
        <p:nvSpPr>
          <p:cNvPr id="5" name="Slide Number Placeholder 4">
            <a:extLst>
              <a:ext uri="{FF2B5EF4-FFF2-40B4-BE49-F238E27FC236}">
                <a16:creationId xmlns:a16="http://schemas.microsoft.com/office/drawing/2014/main" id="{7FE17B87-EE2B-466E-ADD7-9417D9AF80F5}"/>
              </a:ext>
            </a:extLst>
          </p:cNvPr>
          <p:cNvSpPr>
            <a:spLocks noGrp="1"/>
          </p:cNvSpPr>
          <p:nvPr>
            <p:ph type="sldNum" sz="quarter" idx="12"/>
          </p:nvPr>
        </p:nvSpPr>
        <p:spPr/>
        <p:txBody>
          <a:bodyPr/>
          <a:lstStyle/>
          <a:p>
            <a:fld id="{C378878F-F066-4907-83F5-485F9FD00528}" type="slidenum">
              <a:rPr lang="en-AU" smtClean="0"/>
              <a:t>1</a:t>
            </a:fld>
            <a:endParaRPr lang="en-AU"/>
          </a:p>
        </p:txBody>
      </p:sp>
    </p:spTree>
    <p:extLst>
      <p:ext uri="{BB962C8B-B14F-4D97-AF65-F5344CB8AC3E}">
        <p14:creationId xmlns:p14="http://schemas.microsoft.com/office/powerpoint/2010/main" val="6953780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E4C47-8BD8-442A-99EC-14BCCD1F8EA9}"/>
              </a:ext>
            </a:extLst>
          </p:cNvPr>
          <p:cNvSpPr>
            <a:spLocks noGrp="1"/>
          </p:cNvSpPr>
          <p:nvPr>
            <p:ph type="title"/>
          </p:nvPr>
        </p:nvSpPr>
        <p:spPr/>
        <p:txBody>
          <a:bodyPr/>
          <a:lstStyle/>
          <a:p>
            <a:r>
              <a:rPr lang="en-GB" dirty="0"/>
              <a:t>Main Types of ML</a:t>
            </a:r>
          </a:p>
        </p:txBody>
      </p:sp>
      <p:sp>
        <p:nvSpPr>
          <p:cNvPr id="4" name="Content Placeholder 3">
            <a:extLst>
              <a:ext uri="{FF2B5EF4-FFF2-40B4-BE49-F238E27FC236}">
                <a16:creationId xmlns:a16="http://schemas.microsoft.com/office/drawing/2014/main" id="{479F60AC-D41A-4B2B-BD6B-E49FB88F1CE0}"/>
              </a:ext>
            </a:extLst>
          </p:cNvPr>
          <p:cNvSpPr>
            <a:spLocks noGrp="1"/>
          </p:cNvSpPr>
          <p:nvPr>
            <p:ph sz="half" idx="2"/>
          </p:nvPr>
        </p:nvSpPr>
        <p:spPr>
          <a:xfrm>
            <a:off x="6541476" y="1825625"/>
            <a:ext cx="4812323" cy="4351338"/>
          </a:xfrm>
        </p:spPr>
        <p:txBody>
          <a:bodyPr/>
          <a:lstStyle/>
          <a:p>
            <a:pPr marL="0" indent="0">
              <a:buNone/>
            </a:pPr>
            <a:r>
              <a:rPr lang="en-GB" b="1" dirty="0"/>
              <a:t>Supervised</a:t>
            </a:r>
          </a:p>
          <a:p>
            <a:pPr marL="0" indent="0">
              <a:buNone/>
            </a:pPr>
            <a:r>
              <a:rPr lang="en-GB" dirty="0"/>
              <a:t>Train a predictor</a:t>
            </a:r>
          </a:p>
          <a:p>
            <a:pPr marL="0" indent="0">
              <a:buNone/>
            </a:pPr>
            <a:endParaRPr lang="en-GB" dirty="0"/>
          </a:p>
          <a:p>
            <a:pPr marL="0" indent="0">
              <a:buNone/>
            </a:pPr>
            <a:r>
              <a:rPr lang="en-GB" b="1" dirty="0"/>
              <a:t>Unsupervised</a:t>
            </a:r>
          </a:p>
          <a:p>
            <a:pPr marL="0" indent="0">
              <a:buNone/>
            </a:pPr>
            <a:r>
              <a:rPr lang="en-GB" dirty="0"/>
              <a:t>Organise unstructured data</a:t>
            </a:r>
          </a:p>
          <a:p>
            <a:pPr marL="0" indent="0">
              <a:buNone/>
            </a:pPr>
            <a:endParaRPr lang="en-GB" dirty="0"/>
          </a:p>
          <a:p>
            <a:pPr marL="0" indent="0">
              <a:buNone/>
            </a:pPr>
            <a:r>
              <a:rPr lang="en-GB" b="1" dirty="0"/>
              <a:t>Reinforcement</a:t>
            </a:r>
          </a:p>
          <a:p>
            <a:pPr marL="0" indent="0">
              <a:buNone/>
            </a:pPr>
            <a:r>
              <a:rPr lang="en-GB" dirty="0"/>
              <a:t>Real time feedback</a:t>
            </a:r>
          </a:p>
        </p:txBody>
      </p:sp>
      <p:sp>
        <p:nvSpPr>
          <p:cNvPr id="5" name="Slide Number Placeholder 4">
            <a:extLst>
              <a:ext uri="{FF2B5EF4-FFF2-40B4-BE49-F238E27FC236}">
                <a16:creationId xmlns:a16="http://schemas.microsoft.com/office/drawing/2014/main" id="{E2990CBD-5951-4191-B057-E3F82187DC37}"/>
              </a:ext>
            </a:extLst>
          </p:cNvPr>
          <p:cNvSpPr>
            <a:spLocks noGrp="1"/>
          </p:cNvSpPr>
          <p:nvPr>
            <p:ph type="sldNum" sz="quarter" idx="12"/>
          </p:nvPr>
        </p:nvSpPr>
        <p:spPr/>
        <p:txBody>
          <a:bodyPr/>
          <a:lstStyle/>
          <a:p>
            <a:fld id="{C378878F-F066-4907-83F5-485F9FD00528}" type="slidenum">
              <a:rPr lang="en-AU" smtClean="0"/>
              <a:pPr/>
              <a:t>10</a:t>
            </a:fld>
            <a:endParaRPr lang="en-AU"/>
          </a:p>
        </p:txBody>
      </p:sp>
      <p:grpSp>
        <p:nvGrpSpPr>
          <p:cNvPr id="6" name="Group 5">
            <a:extLst>
              <a:ext uri="{FF2B5EF4-FFF2-40B4-BE49-F238E27FC236}">
                <a16:creationId xmlns:a16="http://schemas.microsoft.com/office/drawing/2014/main" id="{D271FCF8-908E-432F-95D4-B72B1EC88819}"/>
              </a:ext>
            </a:extLst>
          </p:cNvPr>
          <p:cNvGrpSpPr/>
          <p:nvPr/>
        </p:nvGrpSpPr>
        <p:grpSpPr>
          <a:xfrm>
            <a:off x="428394" y="1813424"/>
            <a:ext cx="5743807" cy="4292345"/>
            <a:chOff x="2740771" y="1690688"/>
            <a:chExt cx="6508737" cy="4863977"/>
          </a:xfrm>
        </p:grpSpPr>
        <p:sp>
          <p:nvSpPr>
            <p:cNvPr id="7" name="Rectangle: Rounded Corners 6">
              <a:extLst>
                <a:ext uri="{FF2B5EF4-FFF2-40B4-BE49-F238E27FC236}">
                  <a16:creationId xmlns:a16="http://schemas.microsoft.com/office/drawing/2014/main" id="{77823681-EE2D-42C1-8FBB-28C0E8B3F792}"/>
                </a:ext>
              </a:extLst>
            </p:cNvPr>
            <p:cNvSpPr/>
            <p:nvPr/>
          </p:nvSpPr>
          <p:spPr>
            <a:xfrm>
              <a:off x="2740771" y="1690688"/>
              <a:ext cx="6508737" cy="486397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descr="Diagram&#10;&#10;Description automatically generated">
              <a:extLst>
                <a:ext uri="{FF2B5EF4-FFF2-40B4-BE49-F238E27FC236}">
                  <a16:creationId xmlns:a16="http://schemas.microsoft.com/office/drawing/2014/main" id="{8C78EF1F-1060-4736-8CDB-4F3654BF6D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9872" y="1884891"/>
              <a:ext cx="6251100" cy="4471459"/>
            </a:xfrm>
            <a:prstGeom prst="rect">
              <a:avLst/>
            </a:prstGeom>
          </p:spPr>
        </p:pic>
      </p:grpSp>
    </p:spTree>
    <p:extLst>
      <p:ext uri="{BB962C8B-B14F-4D97-AF65-F5344CB8AC3E}">
        <p14:creationId xmlns:p14="http://schemas.microsoft.com/office/powerpoint/2010/main" val="3938441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52837-D0A2-44CF-B660-ECC18826A3E2}"/>
              </a:ext>
            </a:extLst>
          </p:cNvPr>
          <p:cNvSpPr>
            <a:spLocks noGrp="1"/>
          </p:cNvSpPr>
          <p:nvPr>
            <p:ph type="title"/>
          </p:nvPr>
        </p:nvSpPr>
        <p:spPr/>
        <p:txBody>
          <a:bodyPr/>
          <a:lstStyle/>
          <a:p>
            <a:r>
              <a:rPr lang="en-GB" dirty="0"/>
              <a:t>Unsupervised Learning</a:t>
            </a:r>
          </a:p>
        </p:txBody>
      </p:sp>
      <p:sp>
        <p:nvSpPr>
          <p:cNvPr id="4" name="Content Placeholder 3">
            <a:extLst>
              <a:ext uri="{FF2B5EF4-FFF2-40B4-BE49-F238E27FC236}">
                <a16:creationId xmlns:a16="http://schemas.microsoft.com/office/drawing/2014/main" id="{305E2E3A-03F1-410F-BCCC-1CBBED1ACB47}"/>
              </a:ext>
            </a:extLst>
          </p:cNvPr>
          <p:cNvSpPr>
            <a:spLocks noGrp="1"/>
          </p:cNvSpPr>
          <p:nvPr>
            <p:ph sz="half" idx="2"/>
          </p:nvPr>
        </p:nvSpPr>
        <p:spPr>
          <a:xfrm>
            <a:off x="6273312" y="1825625"/>
            <a:ext cx="5080488" cy="4351338"/>
          </a:xfrm>
        </p:spPr>
        <p:txBody>
          <a:bodyPr/>
          <a:lstStyle/>
          <a:p>
            <a:pPr>
              <a:lnSpc>
                <a:spcPct val="200000"/>
              </a:lnSpc>
            </a:pPr>
            <a:r>
              <a:rPr lang="en-GB" dirty="0"/>
              <a:t>Finding patterns in data</a:t>
            </a:r>
          </a:p>
          <a:p>
            <a:pPr>
              <a:lnSpc>
                <a:spcPct val="200000"/>
              </a:lnSpc>
            </a:pPr>
            <a:r>
              <a:rPr lang="en-GB" dirty="0"/>
              <a:t>Reducing dimensions</a:t>
            </a:r>
          </a:p>
          <a:p>
            <a:pPr>
              <a:lnSpc>
                <a:spcPct val="200000"/>
              </a:lnSpc>
            </a:pPr>
            <a:r>
              <a:rPr lang="en-GB" dirty="0"/>
              <a:t>Novelty Detection</a:t>
            </a:r>
          </a:p>
          <a:p>
            <a:pPr lvl="1"/>
            <a:endParaRPr lang="en-GB" dirty="0"/>
          </a:p>
          <a:p>
            <a:endParaRPr lang="en-GB" dirty="0"/>
          </a:p>
        </p:txBody>
      </p:sp>
      <p:sp>
        <p:nvSpPr>
          <p:cNvPr id="5" name="Slide Number Placeholder 4">
            <a:extLst>
              <a:ext uri="{FF2B5EF4-FFF2-40B4-BE49-F238E27FC236}">
                <a16:creationId xmlns:a16="http://schemas.microsoft.com/office/drawing/2014/main" id="{A3D229E3-ABFA-4CF7-86D1-F2ABA519B763}"/>
              </a:ext>
            </a:extLst>
          </p:cNvPr>
          <p:cNvSpPr>
            <a:spLocks noGrp="1"/>
          </p:cNvSpPr>
          <p:nvPr>
            <p:ph type="sldNum" sz="quarter" idx="12"/>
          </p:nvPr>
        </p:nvSpPr>
        <p:spPr/>
        <p:txBody>
          <a:bodyPr/>
          <a:lstStyle/>
          <a:p>
            <a:fld id="{C378878F-F066-4907-83F5-485F9FD00528}" type="slidenum">
              <a:rPr lang="en-AU" smtClean="0"/>
              <a:pPr/>
              <a:t>11</a:t>
            </a:fld>
            <a:endParaRPr lang="en-AU"/>
          </a:p>
        </p:txBody>
      </p:sp>
      <p:sp>
        <p:nvSpPr>
          <p:cNvPr id="9" name="Rectangle: Rounded Corners 8">
            <a:extLst>
              <a:ext uri="{FF2B5EF4-FFF2-40B4-BE49-F238E27FC236}">
                <a16:creationId xmlns:a16="http://schemas.microsoft.com/office/drawing/2014/main" id="{A1D6C63B-ACE9-441C-9DA1-6D2D9698341A}"/>
              </a:ext>
            </a:extLst>
          </p:cNvPr>
          <p:cNvSpPr/>
          <p:nvPr/>
        </p:nvSpPr>
        <p:spPr>
          <a:xfrm>
            <a:off x="396154" y="1782752"/>
            <a:ext cx="5582615" cy="4634330"/>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7" name="Content Placeholder 16" descr="Diagram&#10;&#10;Description automatically generated">
            <a:extLst>
              <a:ext uri="{FF2B5EF4-FFF2-40B4-BE49-F238E27FC236}">
                <a16:creationId xmlns:a16="http://schemas.microsoft.com/office/drawing/2014/main" id="{F8F10945-17BF-42B8-8A36-97BB236B995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43258" y="2065744"/>
            <a:ext cx="4935511" cy="4351338"/>
          </a:xfrm>
        </p:spPr>
      </p:pic>
    </p:spTree>
    <p:extLst>
      <p:ext uri="{BB962C8B-B14F-4D97-AF65-F5344CB8AC3E}">
        <p14:creationId xmlns:p14="http://schemas.microsoft.com/office/powerpoint/2010/main" val="2258405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A0B51-5A9D-4B84-AADF-F172EBB66860}"/>
              </a:ext>
            </a:extLst>
          </p:cNvPr>
          <p:cNvSpPr>
            <a:spLocks noGrp="1"/>
          </p:cNvSpPr>
          <p:nvPr>
            <p:ph type="title"/>
          </p:nvPr>
        </p:nvSpPr>
        <p:spPr/>
        <p:txBody>
          <a:bodyPr/>
          <a:lstStyle/>
          <a:p>
            <a:r>
              <a:rPr lang="en-GB" dirty="0"/>
              <a:t>Iris dataset</a:t>
            </a:r>
            <a:endParaRPr lang="en-AU" dirty="0"/>
          </a:p>
        </p:txBody>
      </p:sp>
      <p:pic>
        <p:nvPicPr>
          <p:cNvPr id="6" name="Content Placeholder 5" descr="A group of purple flowers&#10;&#10;Description automatically generated with medium confidence">
            <a:extLst>
              <a:ext uri="{FF2B5EF4-FFF2-40B4-BE49-F238E27FC236}">
                <a16:creationId xmlns:a16="http://schemas.microsoft.com/office/drawing/2014/main" id="{E9D7F71A-A4E0-4100-BE31-BD02767401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034258"/>
            <a:ext cx="10515600" cy="3934071"/>
          </a:xfrm>
        </p:spPr>
      </p:pic>
      <p:sp>
        <p:nvSpPr>
          <p:cNvPr id="4" name="Slide Number Placeholder 3">
            <a:extLst>
              <a:ext uri="{FF2B5EF4-FFF2-40B4-BE49-F238E27FC236}">
                <a16:creationId xmlns:a16="http://schemas.microsoft.com/office/drawing/2014/main" id="{43E5E626-88BD-4D4F-B79D-D9A722554C2C}"/>
              </a:ext>
            </a:extLst>
          </p:cNvPr>
          <p:cNvSpPr>
            <a:spLocks noGrp="1"/>
          </p:cNvSpPr>
          <p:nvPr>
            <p:ph type="sldNum" sz="quarter" idx="12"/>
          </p:nvPr>
        </p:nvSpPr>
        <p:spPr/>
        <p:txBody>
          <a:bodyPr/>
          <a:lstStyle/>
          <a:p>
            <a:fld id="{C378878F-F066-4907-83F5-485F9FD00528}" type="slidenum">
              <a:rPr lang="en-AU" smtClean="0"/>
              <a:pPr/>
              <a:t>12</a:t>
            </a:fld>
            <a:endParaRPr lang="en-AU" dirty="0"/>
          </a:p>
        </p:txBody>
      </p:sp>
    </p:spTree>
    <p:extLst>
      <p:ext uri="{BB962C8B-B14F-4D97-AF65-F5344CB8AC3E}">
        <p14:creationId xmlns:p14="http://schemas.microsoft.com/office/powerpoint/2010/main" val="2810577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7AFE7-6B9E-425C-B8E7-4F3467DC0442}"/>
              </a:ext>
            </a:extLst>
          </p:cNvPr>
          <p:cNvSpPr>
            <a:spLocks noGrp="1"/>
          </p:cNvSpPr>
          <p:nvPr>
            <p:ph type="title"/>
          </p:nvPr>
        </p:nvSpPr>
        <p:spPr/>
        <p:txBody>
          <a:bodyPr/>
          <a:lstStyle/>
          <a:p>
            <a:r>
              <a:rPr lang="en-GB" dirty="0"/>
              <a:t>Clustering</a:t>
            </a:r>
          </a:p>
        </p:txBody>
      </p:sp>
      <p:sp>
        <p:nvSpPr>
          <p:cNvPr id="3" name="Content Placeholder 2">
            <a:extLst>
              <a:ext uri="{FF2B5EF4-FFF2-40B4-BE49-F238E27FC236}">
                <a16:creationId xmlns:a16="http://schemas.microsoft.com/office/drawing/2014/main" id="{A42169BC-4EF3-4FF4-9623-BA14C8D07EF1}"/>
              </a:ext>
            </a:extLst>
          </p:cNvPr>
          <p:cNvSpPr>
            <a:spLocks noGrp="1"/>
          </p:cNvSpPr>
          <p:nvPr>
            <p:ph idx="1"/>
          </p:nvPr>
        </p:nvSpPr>
        <p:spPr/>
        <p:txBody>
          <a:bodyPr/>
          <a:lstStyle/>
          <a:p>
            <a:r>
              <a:rPr lang="en-GB" dirty="0"/>
              <a:t>Sometimes, you just have a mess!</a:t>
            </a:r>
          </a:p>
        </p:txBody>
      </p:sp>
      <p:sp>
        <p:nvSpPr>
          <p:cNvPr id="4" name="Slide Number Placeholder 3">
            <a:extLst>
              <a:ext uri="{FF2B5EF4-FFF2-40B4-BE49-F238E27FC236}">
                <a16:creationId xmlns:a16="http://schemas.microsoft.com/office/drawing/2014/main" id="{C2D8C700-52E6-48E7-856A-133E99D031FA}"/>
              </a:ext>
            </a:extLst>
          </p:cNvPr>
          <p:cNvSpPr>
            <a:spLocks noGrp="1"/>
          </p:cNvSpPr>
          <p:nvPr>
            <p:ph type="sldNum" sz="quarter" idx="12"/>
          </p:nvPr>
        </p:nvSpPr>
        <p:spPr/>
        <p:txBody>
          <a:bodyPr/>
          <a:lstStyle/>
          <a:p>
            <a:fld id="{C378878F-F066-4907-83F5-485F9FD00528}" type="slidenum">
              <a:rPr lang="en-AU" smtClean="0"/>
              <a:pPr/>
              <a:t>13</a:t>
            </a:fld>
            <a:endParaRPr lang="en-AU" dirty="0"/>
          </a:p>
        </p:txBody>
      </p:sp>
      <p:pic>
        <p:nvPicPr>
          <p:cNvPr id="8" name="Picture 7" descr="Chart&#10;&#10;Description automatically generated with low confidence">
            <a:extLst>
              <a:ext uri="{FF2B5EF4-FFF2-40B4-BE49-F238E27FC236}">
                <a16:creationId xmlns:a16="http://schemas.microsoft.com/office/drawing/2014/main" id="{A0731476-6A5E-4EA2-9331-61AC73AB30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7388" y="2481359"/>
            <a:ext cx="4381083" cy="3785297"/>
          </a:xfrm>
          <a:prstGeom prst="rect">
            <a:avLst/>
          </a:prstGeom>
        </p:spPr>
      </p:pic>
      <p:pic>
        <p:nvPicPr>
          <p:cNvPr id="10" name="Picture 9" descr="Chart, diagram&#10;&#10;Description automatically generated">
            <a:extLst>
              <a:ext uri="{FF2B5EF4-FFF2-40B4-BE49-F238E27FC236}">
                <a16:creationId xmlns:a16="http://schemas.microsoft.com/office/drawing/2014/main" id="{F861F0A4-F06B-4476-83E4-112828E334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4035" y="2492289"/>
            <a:ext cx="3981663" cy="3864061"/>
          </a:xfrm>
          <a:prstGeom prst="rect">
            <a:avLst/>
          </a:prstGeom>
        </p:spPr>
      </p:pic>
    </p:spTree>
    <p:extLst>
      <p:ext uri="{BB962C8B-B14F-4D97-AF65-F5344CB8AC3E}">
        <p14:creationId xmlns:p14="http://schemas.microsoft.com/office/powerpoint/2010/main" val="3498854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D6326-5C6D-4A02-A534-ABAEDBE2F706}"/>
              </a:ext>
            </a:extLst>
          </p:cNvPr>
          <p:cNvSpPr>
            <a:spLocks noGrp="1"/>
          </p:cNvSpPr>
          <p:nvPr>
            <p:ph type="title"/>
          </p:nvPr>
        </p:nvSpPr>
        <p:spPr/>
        <p:txBody>
          <a:bodyPr anchor="ctr"/>
          <a:lstStyle/>
          <a:p>
            <a:r>
              <a:rPr lang="en-GB" sz="4000" dirty="0"/>
              <a:t>Hierarchical Clustering</a:t>
            </a:r>
          </a:p>
        </p:txBody>
      </p:sp>
      <p:pic>
        <p:nvPicPr>
          <p:cNvPr id="7" name="Content Placeholder 6" descr="Chart, histogram&#10;&#10;Description automatically generated">
            <a:extLst>
              <a:ext uri="{FF2B5EF4-FFF2-40B4-BE49-F238E27FC236}">
                <a16:creationId xmlns:a16="http://schemas.microsoft.com/office/drawing/2014/main" id="{8B53103A-9A9F-481B-A627-FE2C89184C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53461" y="457200"/>
            <a:ext cx="5831654" cy="5403850"/>
          </a:xfrm>
        </p:spPr>
      </p:pic>
      <p:sp>
        <p:nvSpPr>
          <p:cNvPr id="4" name="Text Placeholder 3">
            <a:extLst>
              <a:ext uri="{FF2B5EF4-FFF2-40B4-BE49-F238E27FC236}">
                <a16:creationId xmlns:a16="http://schemas.microsoft.com/office/drawing/2014/main" id="{589140A7-E6F7-4453-9EB1-B031D2795140}"/>
              </a:ext>
            </a:extLst>
          </p:cNvPr>
          <p:cNvSpPr>
            <a:spLocks noGrp="1"/>
          </p:cNvSpPr>
          <p:nvPr>
            <p:ph type="body" sz="half" idx="2"/>
          </p:nvPr>
        </p:nvSpPr>
        <p:spPr/>
        <p:txBody>
          <a:bodyPr>
            <a:normAutofit/>
          </a:bodyPr>
          <a:lstStyle/>
          <a:p>
            <a:pPr marL="342900" indent="-342900">
              <a:buFont typeface="Arial" panose="020B0604020202020204" pitchFamily="34" charset="0"/>
              <a:buChar char="•"/>
            </a:pPr>
            <a:r>
              <a:rPr lang="en-GB" sz="2800" dirty="0"/>
              <a:t>Combine/split clusters</a:t>
            </a:r>
          </a:p>
          <a:p>
            <a:pPr marL="342900" indent="-342900">
              <a:buFont typeface="Arial" panose="020B0604020202020204" pitchFamily="34" charset="0"/>
              <a:buChar char="•"/>
            </a:pPr>
            <a:r>
              <a:rPr lang="en-GB" sz="2800" dirty="0"/>
              <a:t>Repeat until done</a:t>
            </a:r>
          </a:p>
          <a:p>
            <a:pPr marL="342900" indent="-342900">
              <a:buFont typeface="Arial" panose="020B0604020202020204" pitchFamily="34" charset="0"/>
              <a:buChar char="•"/>
            </a:pPr>
            <a:r>
              <a:rPr lang="en-GB" sz="2800" dirty="0"/>
              <a:t>Very slow!!</a:t>
            </a:r>
          </a:p>
        </p:txBody>
      </p:sp>
      <p:sp>
        <p:nvSpPr>
          <p:cNvPr id="5" name="Slide Number Placeholder 4">
            <a:extLst>
              <a:ext uri="{FF2B5EF4-FFF2-40B4-BE49-F238E27FC236}">
                <a16:creationId xmlns:a16="http://schemas.microsoft.com/office/drawing/2014/main" id="{32C4FEAA-3D14-403E-922F-1FC7CB2F7A28}"/>
              </a:ext>
            </a:extLst>
          </p:cNvPr>
          <p:cNvSpPr>
            <a:spLocks noGrp="1"/>
          </p:cNvSpPr>
          <p:nvPr>
            <p:ph type="sldNum" sz="quarter" idx="12"/>
          </p:nvPr>
        </p:nvSpPr>
        <p:spPr/>
        <p:txBody>
          <a:bodyPr/>
          <a:lstStyle/>
          <a:p>
            <a:fld id="{C378878F-F066-4907-83F5-485F9FD00528}" type="slidenum">
              <a:rPr lang="en-AU" smtClean="0"/>
              <a:pPr/>
              <a:t>14</a:t>
            </a:fld>
            <a:endParaRPr lang="en-AU"/>
          </a:p>
        </p:txBody>
      </p:sp>
    </p:spTree>
    <p:extLst>
      <p:ext uri="{BB962C8B-B14F-4D97-AF65-F5344CB8AC3E}">
        <p14:creationId xmlns:p14="http://schemas.microsoft.com/office/powerpoint/2010/main" val="4024137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6A196-E14A-4DB4-B053-DF3AE605074B}"/>
              </a:ext>
            </a:extLst>
          </p:cNvPr>
          <p:cNvSpPr>
            <a:spLocks noGrp="1"/>
          </p:cNvSpPr>
          <p:nvPr>
            <p:ph type="title"/>
          </p:nvPr>
        </p:nvSpPr>
        <p:spPr/>
        <p:txBody>
          <a:bodyPr/>
          <a:lstStyle/>
          <a:p>
            <a:r>
              <a:rPr lang="en-GB" dirty="0"/>
              <a:t>K-Means</a:t>
            </a:r>
          </a:p>
        </p:txBody>
      </p:sp>
      <p:pic>
        <p:nvPicPr>
          <p:cNvPr id="6" name="Content Placeholder 5" descr="Diagram&#10;&#10;Description automatically generated">
            <a:extLst>
              <a:ext uri="{FF2B5EF4-FFF2-40B4-BE49-F238E27FC236}">
                <a16:creationId xmlns:a16="http://schemas.microsoft.com/office/drawing/2014/main" id="{B67338A3-1E07-46A6-B639-EE45E02238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4394" y="1825625"/>
            <a:ext cx="10443211" cy="4351338"/>
          </a:xfrm>
        </p:spPr>
      </p:pic>
      <p:sp>
        <p:nvSpPr>
          <p:cNvPr id="4" name="Slide Number Placeholder 3">
            <a:extLst>
              <a:ext uri="{FF2B5EF4-FFF2-40B4-BE49-F238E27FC236}">
                <a16:creationId xmlns:a16="http://schemas.microsoft.com/office/drawing/2014/main" id="{3DFAC373-BF14-45FD-BE15-60B50CD281BE}"/>
              </a:ext>
            </a:extLst>
          </p:cNvPr>
          <p:cNvSpPr>
            <a:spLocks noGrp="1"/>
          </p:cNvSpPr>
          <p:nvPr>
            <p:ph type="sldNum" sz="quarter" idx="12"/>
          </p:nvPr>
        </p:nvSpPr>
        <p:spPr/>
        <p:txBody>
          <a:bodyPr/>
          <a:lstStyle/>
          <a:p>
            <a:fld id="{C378878F-F066-4907-83F5-485F9FD00528}" type="slidenum">
              <a:rPr lang="en-AU" smtClean="0"/>
              <a:pPr/>
              <a:t>15</a:t>
            </a:fld>
            <a:endParaRPr lang="en-AU" dirty="0"/>
          </a:p>
        </p:txBody>
      </p:sp>
    </p:spTree>
    <p:extLst>
      <p:ext uri="{BB962C8B-B14F-4D97-AF65-F5344CB8AC3E}">
        <p14:creationId xmlns:p14="http://schemas.microsoft.com/office/powerpoint/2010/main" val="2438063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BDFCF-1374-4EB3-AD6E-ACDFA8FE9852}"/>
              </a:ext>
            </a:extLst>
          </p:cNvPr>
          <p:cNvSpPr>
            <a:spLocks noGrp="1"/>
          </p:cNvSpPr>
          <p:nvPr>
            <p:ph type="title"/>
          </p:nvPr>
        </p:nvSpPr>
        <p:spPr/>
        <p:txBody>
          <a:bodyPr/>
          <a:lstStyle/>
          <a:p>
            <a:r>
              <a:rPr lang="en-GB" dirty="0"/>
              <a:t>K-means</a:t>
            </a:r>
          </a:p>
        </p:txBody>
      </p:sp>
      <p:pic>
        <p:nvPicPr>
          <p:cNvPr id="6" name="Content Placeholder 5" descr="A screenshot of a computer&#10;&#10;Description automatically generated with low confidence">
            <a:extLst>
              <a:ext uri="{FF2B5EF4-FFF2-40B4-BE49-F238E27FC236}">
                <a16:creationId xmlns:a16="http://schemas.microsoft.com/office/drawing/2014/main" id="{8FBFC558-4C77-4604-AFDC-B39F7FE02D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1"/>
          </a:xfrm>
        </p:spPr>
      </p:pic>
      <p:sp>
        <p:nvSpPr>
          <p:cNvPr id="4" name="Slide Number Placeholder 3">
            <a:extLst>
              <a:ext uri="{FF2B5EF4-FFF2-40B4-BE49-F238E27FC236}">
                <a16:creationId xmlns:a16="http://schemas.microsoft.com/office/drawing/2014/main" id="{77052284-8E75-4F12-890F-16A669259CD8}"/>
              </a:ext>
            </a:extLst>
          </p:cNvPr>
          <p:cNvSpPr>
            <a:spLocks noGrp="1"/>
          </p:cNvSpPr>
          <p:nvPr>
            <p:ph type="sldNum" sz="quarter" idx="12"/>
          </p:nvPr>
        </p:nvSpPr>
        <p:spPr/>
        <p:txBody>
          <a:bodyPr/>
          <a:lstStyle/>
          <a:p>
            <a:fld id="{C378878F-F066-4907-83F5-485F9FD00528}" type="slidenum">
              <a:rPr lang="en-AU" smtClean="0"/>
              <a:pPr/>
              <a:t>16</a:t>
            </a:fld>
            <a:endParaRPr lang="en-AU" dirty="0"/>
          </a:p>
        </p:txBody>
      </p:sp>
    </p:spTree>
    <p:extLst>
      <p:ext uri="{BB962C8B-B14F-4D97-AF65-F5344CB8AC3E}">
        <p14:creationId xmlns:p14="http://schemas.microsoft.com/office/powerpoint/2010/main" val="2811984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C9626-0369-4801-AE76-50A19081F6D9}"/>
              </a:ext>
            </a:extLst>
          </p:cNvPr>
          <p:cNvSpPr>
            <a:spLocks noGrp="1"/>
          </p:cNvSpPr>
          <p:nvPr>
            <p:ph type="title"/>
          </p:nvPr>
        </p:nvSpPr>
        <p:spPr>
          <a:xfrm>
            <a:off x="838200" y="2770265"/>
            <a:ext cx="10515600" cy="1317470"/>
          </a:xfrm>
        </p:spPr>
        <p:txBody>
          <a:bodyPr/>
          <a:lstStyle/>
          <a:p>
            <a:r>
              <a:rPr lang="en-GB" dirty="0"/>
              <a:t>Enough talk, let’s do it!</a:t>
            </a:r>
          </a:p>
        </p:txBody>
      </p:sp>
      <p:sp>
        <p:nvSpPr>
          <p:cNvPr id="4" name="Slide Number Placeholder 3">
            <a:extLst>
              <a:ext uri="{FF2B5EF4-FFF2-40B4-BE49-F238E27FC236}">
                <a16:creationId xmlns:a16="http://schemas.microsoft.com/office/drawing/2014/main" id="{5E7C0EF8-47CF-43F4-909A-3222BCEEE168}"/>
              </a:ext>
            </a:extLst>
          </p:cNvPr>
          <p:cNvSpPr>
            <a:spLocks noGrp="1"/>
          </p:cNvSpPr>
          <p:nvPr>
            <p:ph type="sldNum" sz="quarter" idx="12"/>
          </p:nvPr>
        </p:nvSpPr>
        <p:spPr/>
        <p:txBody>
          <a:bodyPr/>
          <a:lstStyle/>
          <a:p>
            <a:fld id="{C378878F-F066-4907-83F5-485F9FD00528}" type="slidenum">
              <a:rPr lang="en-AU" smtClean="0"/>
              <a:pPr/>
              <a:t>17</a:t>
            </a:fld>
            <a:endParaRPr lang="en-AU"/>
          </a:p>
        </p:txBody>
      </p:sp>
    </p:spTree>
    <p:extLst>
      <p:ext uri="{BB962C8B-B14F-4D97-AF65-F5344CB8AC3E}">
        <p14:creationId xmlns:p14="http://schemas.microsoft.com/office/powerpoint/2010/main" val="3010085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14C42-2F53-416B-93D3-F442EC65F4EF}"/>
              </a:ext>
            </a:extLst>
          </p:cNvPr>
          <p:cNvSpPr>
            <a:spLocks noGrp="1"/>
          </p:cNvSpPr>
          <p:nvPr>
            <p:ph type="title"/>
          </p:nvPr>
        </p:nvSpPr>
        <p:spPr/>
        <p:txBody>
          <a:bodyPr/>
          <a:lstStyle/>
          <a:p>
            <a:r>
              <a:rPr lang="en-GB" dirty="0"/>
              <a:t>DBSCAN</a:t>
            </a:r>
          </a:p>
        </p:txBody>
      </p:sp>
      <p:sp>
        <p:nvSpPr>
          <p:cNvPr id="3" name="Content Placeholder 2">
            <a:extLst>
              <a:ext uri="{FF2B5EF4-FFF2-40B4-BE49-F238E27FC236}">
                <a16:creationId xmlns:a16="http://schemas.microsoft.com/office/drawing/2014/main" id="{39E465F8-1D71-4273-8A08-1429691E7E9E}"/>
              </a:ext>
            </a:extLst>
          </p:cNvPr>
          <p:cNvSpPr>
            <a:spLocks noGrp="1"/>
          </p:cNvSpPr>
          <p:nvPr>
            <p:ph sz="half" idx="1"/>
          </p:nvPr>
        </p:nvSpPr>
        <p:spPr/>
        <p:txBody>
          <a:bodyPr/>
          <a:lstStyle/>
          <a:p>
            <a:pPr marL="514350" indent="-514350">
              <a:buFont typeface="+mj-lt"/>
              <a:buAutoNum type="arabicPeriod"/>
            </a:pPr>
            <a:r>
              <a:rPr lang="en-GB" dirty="0"/>
              <a:t>Find core points</a:t>
            </a:r>
          </a:p>
          <a:p>
            <a:pPr marL="971550" lvl="1" indent="-514350">
              <a:buFont typeface="+mj-lt"/>
              <a:buAutoNum type="arabicPeriod"/>
            </a:pPr>
            <a:r>
              <a:rPr lang="en-GB" dirty="0"/>
              <a:t>Core if within ε distance of min number of points</a:t>
            </a:r>
          </a:p>
          <a:p>
            <a:pPr marL="514350" indent="-514350">
              <a:buFont typeface="+mj-lt"/>
              <a:buAutoNum type="arabicPeriod"/>
            </a:pPr>
            <a:r>
              <a:rPr lang="en-GB" dirty="0"/>
              <a:t>Connect core points with each other</a:t>
            </a:r>
          </a:p>
          <a:p>
            <a:pPr marL="514350" indent="-514350">
              <a:buFont typeface="+mj-lt"/>
              <a:buAutoNum type="arabicPeriod"/>
            </a:pPr>
            <a:r>
              <a:rPr lang="en-GB" dirty="0"/>
              <a:t>Connect other points within ε of a core point</a:t>
            </a:r>
          </a:p>
          <a:p>
            <a:pPr marL="514350" indent="-514350">
              <a:buFont typeface="+mj-lt"/>
              <a:buAutoNum type="arabicPeriod"/>
            </a:pPr>
            <a:r>
              <a:rPr lang="en-GB" dirty="0"/>
              <a:t>Detect outliers</a:t>
            </a:r>
          </a:p>
        </p:txBody>
      </p:sp>
      <p:pic>
        <p:nvPicPr>
          <p:cNvPr id="7" name="Content Placeholder 6" descr="Diagram&#10;&#10;Description automatically generated">
            <a:extLst>
              <a:ext uri="{FF2B5EF4-FFF2-40B4-BE49-F238E27FC236}">
                <a16:creationId xmlns:a16="http://schemas.microsoft.com/office/drawing/2014/main" id="{56F33509-E13B-45FF-914C-3A7399B05B7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05575" y="2272506"/>
            <a:ext cx="4514850" cy="3457575"/>
          </a:xfrm>
        </p:spPr>
      </p:pic>
      <p:sp>
        <p:nvSpPr>
          <p:cNvPr id="5" name="Slide Number Placeholder 4">
            <a:extLst>
              <a:ext uri="{FF2B5EF4-FFF2-40B4-BE49-F238E27FC236}">
                <a16:creationId xmlns:a16="http://schemas.microsoft.com/office/drawing/2014/main" id="{D52460EC-511B-488D-86C9-76C867AA055E}"/>
              </a:ext>
            </a:extLst>
          </p:cNvPr>
          <p:cNvSpPr>
            <a:spLocks noGrp="1"/>
          </p:cNvSpPr>
          <p:nvPr>
            <p:ph type="sldNum" sz="quarter" idx="12"/>
          </p:nvPr>
        </p:nvSpPr>
        <p:spPr/>
        <p:txBody>
          <a:bodyPr/>
          <a:lstStyle/>
          <a:p>
            <a:fld id="{C378878F-F066-4907-83F5-485F9FD00528}" type="slidenum">
              <a:rPr lang="en-AU" smtClean="0"/>
              <a:pPr/>
              <a:t>18</a:t>
            </a:fld>
            <a:endParaRPr lang="en-AU"/>
          </a:p>
        </p:txBody>
      </p:sp>
    </p:spTree>
    <p:extLst>
      <p:ext uri="{BB962C8B-B14F-4D97-AF65-F5344CB8AC3E}">
        <p14:creationId xmlns:p14="http://schemas.microsoft.com/office/powerpoint/2010/main" val="9423503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E8CC0-9631-4804-A531-ECFC1A8B16D2}"/>
              </a:ext>
            </a:extLst>
          </p:cNvPr>
          <p:cNvSpPr>
            <a:spLocks noGrp="1"/>
          </p:cNvSpPr>
          <p:nvPr>
            <p:ph type="title"/>
          </p:nvPr>
        </p:nvSpPr>
        <p:spPr/>
        <p:txBody>
          <a:bodyPr/>
          <a:lstStyle/>
          <a:p>
            <a:r>
              <a:rPr lang="en-GB" dirty="0"/>
              <a:t>DBSCAN - Pros</a:t>
            </a:r>
          </a:p>
        </p:txBody>
      </p:sp>
      <p:pic>
        <p:nvPicPr>
          <p:cNvPr id="6" name="Content Placeholder 5" descr="Chart, scatter chart&#10;&#10;Description automatically generated">
            <a:extLst>
              <a:ext uri="{FF2B5EF4-FFF2-40B4-BE49-F238E27FC236}">
                <a16:creationId xmlns:a16="http://schemas.microsoft.com/office/drawing/2014/main" id="{5ED48867-DB38-46BB-A9B1-4CD94E3912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2479" y="2337948"/>
            <a:ext cx="4871804" cy="3642028"/>
          </a:xfrm>
        </p:spPr>
      </p:pic>
      <p:sp>
        <p:nvSpPr>
          <p:cNvPr id="4" name="Slide Number Placeholder 3">
            <a:extLst>
              <a:ext uri="{FF2B5EF4-FFF2-40B4-BE49-F238E27FC236}">
                <a16:creationId xmlns:a16="http://schemas.microsoft.com/office/drawing/2014/main" id="{1E4477C6-5635-454B-87A6-D40DD1D626B7}"/>
              </a:ext>
            </a:extLst>
          </p:cNvPr>
          <p:cNvSpPr>
            <a:spLocks noGrp="1"/>
          </p:cNvSpPr>
          <p:nvPr>
            <p:ph type="sldNum" sz="quarter" idx="12"/>
          </p:nvPr>
        </p:nvSpPr>
        <p:spPr/>
        <p:txBody>
          <a:bodyPr/>
          <a:lstStyle/>
          <a:p>
            <a:fld id="{C378878F-F066-4907-83F5-485F9FD00528}" type="slidenum">
              <a:rPr lang="en-AU" smtClean="0"/>
              <a:pPr/>
              <a:t>19</a:t>
            </a:fld>
            <a:endParaRPr lang="en-AU" dirty="0"/>
          </a:p>
        </p:txBody>
      </p:sp>
      <p:pic>
        <p:nvPicPr>
          <p:cNvPr id="8" name="Picture 7" descr="Shape, circle&#10;&#10;Description automatically generated">
            <a:extLst>
              <a:ext uri="{FF2B5EF4-FFF2-40B4-BE49-F238E27FC236}">
                <a16:creationId xmlns:a16="http://schemas.microsoft.com/office/drawing/2014/main" id="{54F923D8-3721-4B91-99A5-09BE7FE77DE1}"/>
              </a:ext>
            </a:extLst>
          </p:cNvPr>
          <p:cNvPicPr>
            <a:picLocks noChangeAspect="1"/>
          </p:cNvPicPr>
          <p:nvPr/>
        </p:nvPicPr>
        <p:blipFill rotWithShape="1">
          <a:blip r:embed="rId3">
            <a:extLst>
              <a:ext uri="{28A0092B-C50C-407E-A947-70E740481C1C}">
                <a14:useLocalDpi xmlns:a14="http://schemas.microsoft.com/office/drawing/2010/main" val="0"/>
              </a:ext>
            </a:extLst>
          </a:blip>
          <a:srcRect l="23733" r="22621" b="5362"/>
          <a:stretch/>
        </p:blipFill>
        <p:spPr>
          <a:xfrm>
            <a:off x="6665259" y="2228579"/>
            <a:ext cx="3890682" cy="3860765"/>
          </a:xfrm>
          <a:prstGeom prst="rect">
            <a:avLst/>
          </a:prstGeom>
        </p:spPr>
      </p:pic>
    </p:spTree>
    <p:extLst>
      <p:ext uri="{BB962C8B-B14F-4D97-AF65-F5344CB8AC3E}">
        <p14:creationId xmlns:p14="http://schemas.microsoft.com/office/powerpoint/2010/main" val="3069531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9510B-94D0-4237-838B-3BAEC7847287}"/>
              </a:ext>
            </a:extLst>
          </p:cNvPr>
          <p:cNvSpPr>
            <a:spLocks noGrp="1"/>
          </p:cNvSpPr>
          <p:nvPr>
            <p:ph type="title"/>
          </p:nvPr>
        </p:nvSpPr>
        <p:spPr>
          <a:xfrm>
            <a:off x="838200" y="591479"/>
            <a:ext cx="8735458" cy="1325563"/>
          </a:xfrm>
        </p:spPr>
        <p:txBody>
          <a:bodyPr/>
          <a:lstStyle/>
          <a:p>
            <a:r>
              <a:rPr lang="en-GB" dirty="0"/>
              <a:t>Copyright Notice</a:t>
            </a:r>
            <a:endParaRPr lang="en-AU" dirty="0"/>
          </a:p>
        </p:txBody>
      </p:sp>
      <p:sp>
        <p:nvSpPr>
          <p:cNvPr id="3" name="Content Placeholder 2">
            <a:extLst>
              <a:ext uri="{FF2B5EF4-FFF2-40B4-BE49-F238E27FC236}">
                <a16:creationId xmlns:a16="http://schemas.microsoft.com/office/drawing/2014/main" id="{40806B56-5469-454B-9AE8-5351E816CBB1}"/>
              </a:ext>
            </a:extLst>
          </p:cNvPr>
          <p:cNvSpPr>
            <a:spLocks noGrp="1"/>
          </p:cNvSpPr>
          <p:nvPr>
            <p:ph idx="1"/>
          </p:nvPr>
        </p:nvSpPr>
        <p:spPr>
          <a:xfrm>
            <a:off x="838200" y="2096429"/>
            <a:ext cx="10515600" cy="4080534"/>
          </a:xfrm>
        </p:spPr>
        <p:txBody>
          <a:bodyPr>
            <a:normAutofit/>
          </a:bodyPr>
          <a:lstStyle/>
          <a:p>
            <a:pPr marL="0" indent="0">
              <a:buNone/>
            </a:pPr>
            <a:r>
              <a:rPr lang="en-GB" dirty="0"/>
              <a:t>The material within this presentation, excluding externally sourced images and animations, is fully owned by the Curtin Machine Learning Club. No redistributing, modification, nor commercialisation is allowed without written consent from the copyright holder.</a:t>
            </a:r>
          </a:p>
          <a:p>
            <a:pPr marL="0" indent="0">
              <a:buNone/>
            </a:pPr>
            <a:endParaRPr lang="en-GB" dirty="0"/>
          </a:p>
          <a:p>
            <a:pPr marL="0" indent="0">
              <a:buNone/>
            </a:pPr>
            <a:endParaRPr lang="en-GB" dirty="0"/>
          </a:p>
          <a:p>
            <a:pPr marL="0" indent="0">
              <a:buNone/>
            </a:pPr>
            <a:endParaRPr lang="en-GB" dirty="0"/>
          </a:p>
          <a:p>
            <a:pPr marL="0" indent="0">
              <a:buNone/>
            </a:pPr>
            <a:r>
              <a:rPr lang="en-GB" dirty="0"/>
              <a:t>Copyright © 2022 Curtin Machine Learning Club</a:t>
            </a:r>
            <a:endParaRPr lang="en-AU" dirty="0"/>
          </a:p>
        </p:txBody>
      </p:sp>
      <p:sp>
        <p:nvSpPr>
          <p:cNvPr id="4" name="Slide Number Placeholder 3">
            <a:extLst>
              <a:ext uri="{FF2B5EF4-FFF2-40B4-BE49-F238E27FC236}">
                <a16:creationId xmlns:a16="http://schemas.microsoft.com/office/drawing/2014/main" id="{85D38494-0B03-4EE9-A768-4252CD749EC7}"/>
              </a:ext>
            </a:extLst>
          </p:cNvPr>
          <p:cNvSpPr>
            <a:spLocks noGrp="1"/>
          </p:cNvSpPr>
          <p:nvPr>
            <p:ph type="sldNum" sz="quarter" idx="12"/>
          </p:nvPr>
        </p:nvSpPr>
        <p:spPr/>
        <p:txBody>
          <a:bodyPr/>
          <a:lstStyle/>
          <a:p>
            <a:fld id="{C378878F-F066-4907-83F5-485F9FD00528}" type="slidenum">
              <a:rPr lang="en-AU" smtClean="0"/>
              <a:pPr/>
              <a:t>2</a:t>
            </a:fld>
            <a:endParaRPr lang="en-AU" dirty="0"/>
          </a:p>
        </p:txBody>
      </p:sp>
    </p:spTree>
    <p:extLst>
      <p:ext uri="{BB962C8B-B14F-4D97-AF65-F5344CB8AC3E}">
        <p14:creationId xmlns:p14="http://schemas.microsoft.com/office/powerpoint/2010/main" val="998587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C9626-0369-4801-AE76-50A19081F6D9}"/>
              </a:ext>
            </a:extLst>
          </p:cNvPr>
          <p:cNvSpPr>
            <a:spLocks noGrp="1"/>
          </p:cNvSpPr>
          <p:nvPr>
            <p:ph type="title"/>
          </p:nvPr>
        </p:nvSpPr>
        <p:spPr>
          <a:xfrm>
            <a:off x="838200" y="2770265"/>
            <a:ext cx="10515600" cy="1317470"/>
          </a:xfrm>
        </p:spPr>
        <p:txBody>
          <a:bodyPr/>
          <a:lstStyle/>
          <a:p>
            <a:r>
              <a:rPr lang="en-GB" dirty="0"/>
              <a:t>Let’s try DBSCAN!</a:t>
            </a:r>
          </a:p>
        </p:txBody>
      </p:sp>
      <p:sp>
        <p:nvSpPr>
          <p:cNvPr id="4" name="Slide Number Placeholder 3">
            <a:extLst>
              <a:ext uri="{FF2B5EF4-FFF2-40B4-BE49-F238E27FC236}">
                <a16:creationId xmlns:a16="http://schemas.microsoft.com/office/drawing/2014/main" id="{5E7C0EF8-47CF-43F4-909A-3222BCEEE168}"/>
              </a:ext>
            </a:extLst>
          </p:cNvPr>
          <p:cNvSpPr>
            <a:spLocks noGrp="1"/>
          </p:cNvSpPr>
          <p:nvPr>
            <p:ph type="sldNum" sz="quarter" idx="12"/>
          </p:nvPr>
        </p:nvSpPr>
        <p:spPr/>
        <p:txBody>
          <a:bodyPr/>
          <a:lstStyle/>
          <a:p>
            <a:fld id="{C378878F-F066-4907-83F5-485F9FD00528}" type="slidenum">
              <a:rPr lang="en-AU" smtClean="0"/>
              <a:pPr/>
              <a:t>20</a:t>
            </a:fld>
            <a:endParaRPr lang="en-AU"/>
          </a:p>
        </p:txBody>
      </p:sp>
    </p:spTree>
    <p:extLst>
      <p:ext uri="{BB962C8B-B14F-4D97-AF65-F5344CB8AC3E}">
        <p14:creationId xmlns:p14="http://schemas.microsoft.com/office/powerpoint/2010/main" val="2055949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DEE86-1137-46C1-BCE1-ECD2D24087D8}"/>
              </a:ext>
            </a:extLst>
          </p:cNvPr>
          <p:cNvSpPr>
            <a:spLocks noGrp="1"/>
          </p:cNvSpPr>
          <p:nvPr>
            <p:ph type="title"/>
          </p:nvPr>
        </p:nvSpPr>
        <p:spPr/>
        <p:txBody>
          <a:bodyPr/>
          <a:lstStyle/>
          <a:p>
            <a:r>
              <a:rPr lang="en-GB" dirty="0"/>
              <a:t>Anomaly Detection</a:t>
            </a:r>
          </a:p>
        </p:txBody>
      </p:sp>
      <p:sp>
        <p:nvSpPr>
          <p:cNvPr id="3" name="Content Placeholder 2">
            <a:extLst>
              <a:ext uri="{FF2B5EF4-FFF2-40B4-BE49-F238E27FC236}">
                <a16:creationId xmlns:a16="http://schemas.microsoft.com/office/drawing/2014/main" id="{FF55C509-F255-471A-8D4D-010E1AED26BF}"/>
              </a:ext>
            </a:extLst>
          </p:cNvPr>
          <p:cNvSpPr>
            <a:spLocks noGrp="1"/>
          </p:cNvSpPr>
          <p:nvPr>
            <p:ph sz="half" idx="1"/>
          </p:nvPr>
        </p:nvSpPr>
        <p:spPr/>
        <p:txBody>
          <a:bodyPr/>
          <a:lstStyle/>
          <a:p>
            <a:pPr>
              <a:lnSpc>
                <a:spcPct val="200000"/>
              </a:lnSpc>
            </a:pPr>
            <a:r>
              <a:rPr lang="en-GB" dirty="0"/>
              <a:t>Fraud detection</a:t>
            </a:r>
          </a:p>
          <a:p>
            <a:pPr>
              <a:lnSpc>
                <a:spcPct val="200000"/>
              </a:lnSpc>
            </a:pPr>
            <a:r>
              <a:rPr lang="en-GB" dirty="0"/>
              <a:t>Unnoticed bugs</a:t>
            </a:r>
          </a:p>
          <a:p>
            <a:pPr>
              <a:lnSpc>
                <a:spcPct val="200000"/>
              </a:lnSpc>
            </a:pPr>
            <a:r>
              <a:rPr lang="en-GB" dirty="0"/>
              <a:t>Login location</a:t>
            </a:r>
          </a:p>
          <a:p>
            <a:pPr>
              <a:lnSpc>
                <a:spcPct val="200000"/>
              </a:lnSpc>
            </a:pPr>
            <a:r>
              <a:rPr lang="en-GB" dirty="0"/>
              <a:t>Malfunctioning sensor</a:t>
            </a:r>
          </a:p>
          <a:p>
            <a:endParaRPr lang="en-GB" dirty="0"/>
          </a:p>
        </p:txBody>
      </p:sp>
      <p:pic>
        <p:nvPicPr>
          <p:cNvPr id="7" name="Content Placeholder 6" descr="Chart, scatter chart&#10;&#10;Description automatically generated">
            <a:extLst>
              <a:ext uri="{FF2B5EF4-FFF2-40B4-BE49-F238E27FC236}">
                <a16:creationId xmlns:a16="http://schemas.microsoft.com/office/drawing/2014/main" id="{4F2DA5E1-4D32-4F3A-B5D8-4B22700FF2F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24979"/>
            <a:ext cx="5181600" cy="3952630"/>
          </a:xfrm>
        </p:spPr>
      </p:pic>
      <p:sp>
        <p:nvSpPr>
          <p:cNvPr id="5" name="Slide Number Placeholder 4">
            <a:extLst>
              <a:ext uri="{FF2B5EF4-FFF2-40B4-BE49-F238E27FC236}">
                <a16:creationId xmlns:a16="http://schemas.microsoft.com/office/drawing/2014/main" id="{A7F25AD5-B3DB-434D-97BD-0AF17D14720D}"/>
              </a:ext>
            </a:extLst>
          </p:cNvPr>
          <p:cNvSpPr>
            <a:spLocks noGrp="1"/>
          </p:cNvSpPr>
          <p:nvPr>
            <p:ph type="sldNum" sz="quarter" idx="12"/>
          </p:nvPr>
        </p:nvSpPr>
        <p:spPr/>
        <p:txBody>
          <a:bodyPr/>
          <a:lstStyle/>
          <a:p>
            <a:fld id="{C378878F-F066-4907-83F5-485F9FD00528}" type="slidenum">
              <a:rPr lang="en-AU" smtClean="0"/>
              <a:pPr/>
              <a:t>21</a:t>
            </a:fld>
            <a:endParaRPr lang="en-AU"/>
          </a:p>
        </p:txBody>
      </p:sp>
    </p:spTree>
    <p:extLst>
      <p:ext uri="{BB962C8B-B14F-4D97-AF65-F5344CB8AC3E}">
        <p14:creationId xmlns:p14="http://schemas.microsoft.com/office/powerpoint/2010/main" val="2582396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1D476-34F2-4139-8573-AA0CA7331127}"/>
              </a:ext>
            </a:extLst>
          </p:cNvPr>
          <p:cNvSpPr>
            <a:spLocks noGrp="1"/>
          </p:cNvSpPr>
          <p:nvPr>
            <p:ph type="title"/>
          </p:nvPr>
        </p:nvSpPr>
        <p:spPr/>
        <p:txBody>
          <a:bodyPr/>
          <a:lstStyle/>
          <a:p>
            <a:r>
              <a:rPr lang="en-GB" dirty="0"/>
              <a:t>What are features?</a:t>
            </a:r>
            <a:endParaRPr lang="en-AU" dirty="0"/>
          </a:p>
        </p:txBody>
      </p:sp>
      <p:sp>
        <p:nvSpPr>
          <p:cNvPr id="3" name="Slide Number Placeholder 2">
            <a:extLst>
              <a:ext uri="{FF2B5EF4-FFF2-40B4-BE49-F238E27FC236}">
                <a16:creationId xmlns:a16="http://schemas.microsoft.com/office/drawing/2014/main" id="{6747BDDF-2D9B-410A-96AB-946C51AFC6A4}"/>
              </a:ext>
            </a:extLst>
          </p:cNvPr>
          <p:cNvSpPr>
            <a:spLocks noGrp="1"/>
          </p:cNvSpPr>
          <p:nvPr>
            <p:ph type="sldNum" sz="quarter" idx="12"/>
          </p:nvPr>
        </p:nvSpPr>
        <p:spPr/>
        <p:txBody>
          <a:bodyPr/>
          <a:lstStyle/>
          <a:p>
            <a:fld id="{C378878F-F066-4907-83F5-485F9FD00528}" type="slidenum">
              <a:rPr lang="en-AU" smtClean="0"/>
              <a:pPr/>
              <a:t>22</a:t>
            </a:fld>
            <a:endParaRPr lang="en-AU"/>
          </a:p>
        </p:txBody>
      </p:sp>
      <p:sp>
        <p:nvSpPr>
          <p:cNvPr id="4" name="Oval 3">
            <a:extLst>
              <a:ext uri="{FF2B5EF4-FFF2-40B4-BE49-F238E27FC236}">
                <a16:creationId xmlns:a16="http://schemas.microsoft.com/office/drawing/2014/main" id="{849295C0-AF58-41DB-90C4-AEF19A20B7A7}"/>
              </a:ext>
            </a:extLst>
          </p:cNvPr>
          <p:cNvSpPr/>
          <p:nvPr/>
        </p:nvSpPr>
        <p:spPr>
          <a:xfrm>
            <a:off x="4373136" y="2525751"/>
            <a:ext cx="3445727" cy="3267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400" dirty="0"/>
              <a:t>Model</a:t>
            </a:r>
            <a:endParaRPr lang="en-AU" dirty="0"/>
          </a:p>
        </p:txBody>
      </p:sp>
      <p:cxnSp>
        <p:nvCxnSpPr>
          <p:cNvPr id="8" name="Straight Arrow Connector 7">
            <a:extLst>
              <a:ext uri="{FF2B5EF4-FFF2-40B4-BE49-F238E27FC236}">
                <a16:creationId xmlns:a16="http://schemas.microsoft.com/office/drawing/2014/main" id="{54F8BFD2-90DE-4627-A0A0-5B9231E9AF4C}"/>
              </a:ext>
            </a:extLst>
          </p:cNvPr>
          <p:cNvCxnSpPr>
            <a:cxnSpLocks/>
            <a:endCxn id="4" idx="1"/>
          </p:cNvCxnSpPr>
          <p:nvPr/>
        </p:nvCxnSpPr>
        <p:spPr>
          <a:xfrm>
            <a:off x="3257085" y="2348610"/>
            <a:ext cx="1620666" cy="6556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637458B-A993-42A9-A947-81F25FB318F3}"/>
              </a:ext>
            </a:extLst>
          </p:cNvPr>
          <p:cNvCxnSpPr>
            <a:cxnSpLocks/>
            <a:endCxn id="4" idx="2"/>
          </p:cNvCxnSpPr>
          <p:nvPr/>
        </p:nvCxnSpPr>
        <p:spPr>
          <a:xfrm>
            <a:off x="2141034" y="4118973"/>
            <a:ext cx="2232102" cy="404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410C584-857B-42AD-B382-2AF847C3E057}"/>
              </a:ext>
            </a:extLst>
          </p:cNvPr>
          <p:cNvCxnSpPr>
            <a:cxnSpLocks/>
          </p:cNvCxnSpPr>
          <p:nvPr/>
        </p:nvCxnSpPr>
        <p:spPr>
          <a:xfrm>
            <a:off x="2486722" y="3196613"/>
            <a:ext cx="1996068" cy="3447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BB17B42-43A8-4205-8D39-506FEA039643}"/>
              </a:ext>
            </a:extLst>
          </p:cNvPr>
          <p:cNvCxnSpPr>
            <a:cxnSpLocks/>
          </p:cNvCxnSpPr>
          <p:nvPr/>
        </p:nvCxnSpPr>
        <p:spPr>
          <a:xfrm flipV="1">
            <a:off x="2344079" y="4817327"/>
            <a:ext cx="2138711" cy="1771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17A9DBD-13B3-4B22-8EB3-696AF619F9FC}"/>
              </a:ext>
            </a:extLst>
          </p:cNvPr>
          <p:cNvCxnSpPr>
            <a:cxnSpLocks/>
            <a:endCxn id="4" idx="3"/>
          </p:cNvCxnSpPr>
          <p:nvPr/>
        </p:nvCxnSpPr>
        <p:spPr>
          <a:xfrm flipV="1">
            <a:off x="2955073" y="5314572"/>
            <a:ext cx="1922678" cy="6708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FBD6F97-C856-43BB-807C-FF5E322628E5}"/>
              </a:ext>
            </a:extLst>
          </p:cNvPr>
          <p:cNvCxnSpPr>
            <a:cxnSpLocks/>
            <a:stCxn id="4" idx="6"/>
          </p:cNvCxnSpPr>
          <p:nvPr/>
        </p:nvCxnSpPr>
        <p:spPr>
          <a:xfrm>
            <a:off x="7818863" y="4159405"/>
            <a:ext cx="96829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C12F427-F908-43F7-9AFF-7813FBE1A057}"/>
              </a:ext>
            </a:extLst>
          </p:cNvPr>
          <p:cNvSpPr txBox="1"/>
          <p:nvPr/>
        </p:nvSpPr>
        <p:spPr>
          <a:xfrm>
            <a:off x="8829153" y="3518808"/>
            <a:ext cx="2603623" cy="1200329"/>
          </a:xfrm>
          <a:prstGeom prst="rect">
            <a:avLst/>
          </a:prstGeom>
          <a:noFill/>
        </p:spPr>
        <p:txBody>
          <a:bodyPr wrap="square" rtlCol="0">
            <a:spAutoFit/>
          </a:bodyPr>
          <a:lstStyle/>
          <a:p>
            <a:r>
              <a:rPr lang="en-GB" sz="3600" dirty="0"/>
              <a:t>Fraudulent purchase?</a:t>
            </a:r>
            <a:endParaRPr lang="en-AU" sz="3600" dirty="0"/>
          </a:p>
        </p:txBody>
      </p:sp>
    </p:spTree>
    <p:extLst>
      <p:ext uri="{BB962C8B-B14F-4D97-AF65-F5344CB8AC3E}">
        <p14:creationId xmlns:p14="http://schemas.microsoft.com/office/powerpoint/2010/main" val="3443135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1D476-34F2-4139-8573-AA0CA7331127}"/>
              </a:ext>
            </a:extLst>
          </p:cNvPr>
          <p:cNvSpPr>
            <a:spLocks noGrp="1"/>
          </p:cNvSpPr>
          <p:nvPr>
            <p:ph type="title"/>
          </p:nvPr>
        </p:nvSpPr>
        <p:spPr/>
        <p:txBody>
          <a:bodyPr/>
          <a:lstStyle/>
          <a:p>
            <a:r>
              <a:rPr lang="en-GB" dirty="0"/>
              <a:t>How about these?</a:t>
            </a:r>
            <a:endParaRPr lang="en-AU" dirty="0"/>
          </a:p>
        </p:txBody>
      </p:sp>
      <p:sp>
        <p:nvSpPr>
          <p:cNvPr id="3" name="Slide Number Placeholder 2">
            <a:extLst>
              <a:ext uri="{FF2B5EF4-FFF2-40B4-BE49-F238E27FC236}">
                <a16:creationId xmlns:a16="http://schemas.microsoft.com/office/drawing/2014/main" id="{6747BDDF-2D9B-410A-96AB-946C51AFC6A4}"/>
              </a:ext>
            </a:extLst>
          </p:cNvPr>
          <p:cNvSpPr>
            <a:spLocks noGrp="1"/>
          </p:cNvSpPr>
          <p:nvPr>
            <p:ph type="sldNum" sz="quarter" idx="12"/>
          </p:nvPr>
        </p:nvSpPr>
        <p:spPr/>
        <p:txBody>
          <a:bodyPr/>
          <a:lstStyle/>
          <a:p>
            <a:fld id="{C378878F-F066-4907-83F5-485F9FD00528}" type="slidenum">
              <a:rPr lang="en-AU" smtClean="0"/>
              <a:pPr/>
              <a:t>23</a:t>
            </a:fld>
            <a:endParaRPr lang="en-AU"/>
          </a:p>
        </p:txBody>
      </p:sp>
      <p:sp>
        <p:nvSpPr>
          <p:cNvPr id="4" name="Oval 3">
            <a:extLst>
              <a:ext uri="{FF2B5EF4-FFF2-40B4-BE49-F238E27FC236}">
                <a16:creationId xmlns:a16="http://schemas.microsoft.com/office/drawing/2014/main" id="{849295C0-AF58-41DB-90C4-AEF19A20B7A7}"/>
              </a:ext>
            </a:extLst>
          </p:cNvPr>
          <p:cNvSpPr/>
          <p:nvPr/>
        </p:nvSpPr>
        <p:spPr>
          <a:xfrm>
            <a:off x="4373136" y="2525751"/>
            <a:ext cx="3445727" cy="3267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400" dirty="0"/>
              <a:t>Model</a:t>
            </a:r>
            <a:endParaRPr lang="en-AU" dirty="0"/>
          </a:p>
        </p:txBody>
      </p:sp>
      <p:cxnSp>
        <p:nvCxnSpPr>
          <p:cNvPr id="8" name="Straight Arrow Connector 7">
            <a:extLst>
              <a:ext uri="{FF2B5EF4-FFF2-40B4-BE49-F238E27FC236}">
                <a16:creationId xmlns:a16="http://schemas.microsoft.com/office/drawing/2014/main" id="{54F8BFD2-90DE-4627-A0A0-5B9231E9AF4C}"/>
              </a:ext>
            </a:extLst>
          </p:cNvPr>
          <p:cNvCxnSpPr>
            <a:cxnSpLocks/>
            <a:endCxn id="4" idx="1"/>
          </p:cNvCxnSpPr>
          <p:nvPr/>
        </p:nvCxnSpPr>
        <p:spPr>
          <a:xfrm>
            <a:off x="3257085" y="2348610"/>
            <a:ext cx="1620666" cy="6556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637458B-A993-42A9-A947-81F25FB318F3}"/>
              </a:ext>
            </a:extLst>
          </p:cNvPr>
          <p:cNvCxnSpPr>
            <a:cxnSpLocks/>
            <a:endCxn id="4" idx="2"/>
          </p:cNvCxnSpPr>
          <p:nvPr/>
        </p:nvCxnSpPr>
        <p:spPr>
          <a:xfrm>
            <a:off x="2141034" y="4118973"/>
            <a:ext cx="2232102" cy="404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410C584-857B-42AD-B382-2AF847C3E057}"/>
              </a:ext>
            </a:extLst>
          </p:cNvPr>
          <p:cNvCxnSpPr>
            <a:cxnSpLocks/>
          </p:cNvCxnSpPr>
          <p:nvPr/>
        </p:nvCxnSpPr>
        <p:spPr>
          <a:xfrm>
            <a:off x="2486722" y="3196613"/>
            <a:ext cx="1996068" cy="3447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BB17B42-43A8-4205-8D39-506FEA039643}"/>
              </a:ext>
            </a:extLst>
          </p:cNvPr>
          <p:cNvCxnSpPr>
            <a:cxnSpLocks/>
          </p:cNvCxnSpPr>
          <p:nvPr/>
        </p:nvCxnSpPr>
        <p:spPr>
          <a:xfrm flipV="1">
            <a:off x="2344079" y="4817327"/>
            <a:ext cx="2138711" cy="1771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17A9DBD-13B3-4B22-8EB3-696AF619F9FC}"/>
              </a:ext>
            </a:extLst>
          </p:cNvPr>
          <p:cNvCxnSpPr>
            <a:cxnSpLocks/>
            <a:endCxn id="4" idx="3"/>
          </p:cNvCxnSpPr>
          <p:nvPr/>
        </p:nvCxnSpPr>
        <p:spPr>
          <a:xfrm flipV="1">
            <a:off x="2955073" y="5314572"/>
            <a:ext cx="1922678" cy="6708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FBD6F97-C856-43BB-807C-FF5E322628E5}"/>
              </a:ext>
            </a:extLst>
          </p:cNvPr>
          <p:cNvCxnSpPr>
            <a:cxnSpLocks/>
            <a:stCxn id="4" idx="6"/>
          </p:cNvCxnSpPr>
          <p:nvPr/>
        </p:nvCxnSpPr>
        <p:spPr>
          <a:xfrm>
            <a:off x="7818863" y="4159405"/>
            <a:ext cx="96829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8F302A6-61B5-4122-8F87-4AB2F9472CB2}"/>
              </a:ext>
            </a:extLst>
          </p:cNvPr>
          <p:cNvSpPr txBox="1"/>
          <p:nvPr/>
        </p:nvSpPr>
        <p:spPr>
          <a:xfrm>
            <a:off x="1227795" y="1909525"/>
            <a:ext cx="2185639" cy="523220"/>
          </a:xfrm>
          <a:prstGeom prst="rect">
            <a:avLst/>
          </a:prstGeom>
          <a:noFill/>
        </p:spPr>
        <p:txBody>
          <a:bodyPr wrap="square" rtlCol="0">
            <a:spAutoFit/>
          </a:bodyPr>
          <a:lstStyle/>
          <a:p>
            <a:r>
              <a:rPr lang="en-GB" sz="2800" dirty="0"/>
              <a:t>Location</a:t>
            </a:r>
            <a:endParaRPr lang="en-AU" sz="2800" dirty="0"/>
          </a:p>
        </p:txBody>
      </p:sp>
      <p:sp>
        <p:nvSpPr>
          <p:cNvPr id="13" name="TextBox 12">
            <a:extLst>
              <a:ext uri="{FF2B5EF4-FFF2-40B4-BE49-F238E27FC236}">
                <a16:creationId xmlns:a16="http://schemas.microsoft.com/office/drawing/2014/main" id="{A473947F-B2E2-4C90-8761-C6A11C0DF09A}"/>
              </a:ext>
            </a:extLst>
          </p:cNvPr>
          <p:cNvSpPr txBox="1"/>
          <p:nvPr/>
        </p:nvSpPr>
        <p:spPr>
          <a:xfrm>
            <a:off x="838200" y="2817267"/>
            <a:ext cx="2185639" cy="523220"/>
          </a:xfrm>
          <a:prstGeom prst="rect">
            <a:avLst/>
          </a:prstGeom>
          <a:noFill/>
        </p:spPr>
        <p:txBody>
          <a:bodyPr wrap="square" rtlCol="0">
            <a:spAutoFit/>
          </a:bodyPr>
          <a:lstStyle/>
          <a:p>
            <a:r>
              <a:rPr lang="en-GB" sz="2800" dirty="0"/>
              <a:t>Cost</a:t>
            </a:r>
            <a:endParaRPr lang="en-AU" sz="2800" dirty="0"/>
          </a:p>
        </p:txBody>
      </p:sp>
      <p:sp>
        <p:nvSpPr>
          <p:cNvPr id="14" name="TextBox 13">
            <a:extLst>
              <a:ext uri="{FF2B5EF4-FFF2-40B4-BE49-F238E27FC236}">
                <a16:creationId xmlns:a16="http://schemas.microsoft.com/office/drawing/2014/main" id="{27D0528B-9C50-4486-A988-76B5D2523797}"/>
              </a:ext>
            </a:extLst>
          </p:cNvPr>
          <p:cNvSpPr txBox="1"/>
          <p:nvPr/>
        </p:nvSpPr>
        <p:spPr>
          <a:xfrm>
            <a:off x="782443" y="3827935"/>
            <a:ext cx="2185639" cy="523220"/>
          </a:xfrm>
          <a:prstGeom prst="rect">
            <a:avLst/>
          </a:prstGeom>
          <a:noFill/>
        </p:spPr>
        <p:txBody>
          <a:bodyPr wrap="square" rtlCol="0">
            <a:spAutoFit/>
          </a:bodyPr>
          <a:lstStyle/>
          <a:p>
            <a:r>
              <a:rPr lang="en-GB" sz="2800" dirty="0"/>
              <a:t>Item</a:t>
            </a:r>
            <a:endParaRPr lang="en-AU" sz="2800" dirty="0"/>
          </a:p>
        </p:txBody>
      </p:sp>
      <p:sp>
        <p:nvSpPr>
          <p:cNvPr id="15" name="TextBox 14">
            <a:extLst>
              <a:ext uri="{FF2B5EF4-FFF2-40B4-BE49-F238E27FC236}">
                <a16:creationId xmlns:a16="http://schemas.microsoft.com/office/drawing/2014/main" id="{193A0CF2-7F27-4493-BEA2-DE1AD177B5DE}"/>
              </a:ext>
            </a:extLst>
          </p:cNvPr>
          <p:cNvSpPr txBox="1"/>
          <p:nvPr/>
        </p:nvSpPr>
        <p:spPr>
          <a:xfrm>
            <a:off x="629305" y="4678201"/>
            <a:ext cx="2185639" cy="523220"/>
          </a:xfrm>
          <a:prstGeom prst="rect">
            <a:avLst/>
          </a:prstGeom>
          <a:noFill/>
        </p:spPr>
        <p:txBody>
          <a:bodyPr wrap="square" rtlCol="0">
            <a:spAutoFit/>
          </a:bodyPr>
          <a:lstStyle/>
          <a:p>
            <a:r>
              <a:rPr lang="en-GB" sz="2800" dirty="0"/>
              <a:t>Quantity</a:t>
            </a:r>
            <a:endParaRPr lang="en-AU" sz="2800" dirty="0"/>
          </a:p>
        </p:txBody>
      </p:sp>
      <p:sp>
        <p:nvSpPr>
          <p:cNvPr id="17" name="TextBox 16">
            <a:extLst>
              <a:ext uri="{FF2B5EF4-FFF2-40B4-BE49-F238E27FC236}">
                <a16:creationId xmlns:a16="http://schemas.microsoft.com/office/drawing/2014/main" id="{FB6C6068-DF5D-43DC-A603-2A4BA7E5F2A3}"/>
              </a:ext>
            </a:extLst>
          </p:cNvPr>
          <p:cNvSpPr txBox="1"/>
          <p:nvPr/>
        </p:nvSpPr>
        <p:spPr>
          <a:xfrm>
            <a:off x="1379703" y="5786678"/>
            <a:ext cx="1598844" cy="523220"/>
          </a:xfrm>
          <a:prstGeom prst="rect">
            <a:avLst/>
          </a:prstGeom>
          <a:noFill/>
        </p:spPr>
        <p:txBody>
          <a:bodyPr wrap="square" rtlCol="0">
            <a:spAutoFit/>
          </a:bodyPr>
          <a:lstStyle/>
          <a:p>
            <a:r>
              <a:rPr lang="en-GB" sz="2800" dirty="0"/>
              <a:t>Purpose</a:t>
            </a:r>
            <a:endParaRPr lang="en-AU" sz="2800" dirty="0"/>
          </a:p>
        </p:txBody>
      </p:sp>
      <p:sp>
        <p:nvSpPr>
          <p:cNvPr id="24" name="TextBox 23">
            <a:extLst>
              <a:ext uri="{FF2B5EF4-FFF2-40B4-BE49-F238E27FC236}">
                <a16:creationId xmlns:a16="http://schemas.microsoft.com/office/drawing/2014/main" id="{E6222903-4069-4552-9C91-153D204A2E50}"/>
              </a:ext>
            </a:extLst>
          </p:cNvPr>
          <p:cNvSpPr txBox="1"/>
          <p:nvPr/>
        </p:nvSpPr>
        <p:spPr>
          <a:xfrm>
            <a:off x="8829153" y="3518808"/>
            <a:ext cx="2603623" cy="1200329"/>
          </a:xfrm>
          <a:prstGeom prst="rect">
            <a:avLst/>
          </a:prstGeom>
          <a:noFill/>
        </p:spPr>
        <p:txBody>
          <a:bodyPr wrap="square" rtlCol="0">
            <a:spAutoFit/>
          </a:bodyPr>
          <a:lstStyle/>
          <a:p>
            <a:r>
              <a:rPr lang="en-GB" sz="3600" dirty="0"/>
              <a:t>Fraudulent purchase?</a:t>
            </a:r>
            <a:endParaRPr lang="en-AU" sz="3600" dirty="0"/>
          </a:p>
        </p:txBody>
      </p:sp>
    </p:spTree>
    <p:extLst>
      <p:ext uri="{BB962C8B-B14F-4D97-AF65-F5344CB8AC3E}">
        <p14:creationId xmlns:p14="http://schemas.microsoft.com/office/powerpoint/2010/main" val="41395635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85718-63A6-490F-B118-6A9843B3FE96}"/>
              </a:ext>
            </a:extLst>
          </p:cNvPr>
          <p:cNvSpPr>
            <a:spLocks noGrp="1"/>
          </p:cNvSpPr>
          <p:nvPr>
            <p:ph type="title"/>
          </p:nvPr>
        </p:nvSpPr>
        <p:spPr/>
        <p:txBody>
          <a:bodyPr/>
          <a:lstStyle/>
          <a:p>
            <a:r>
              <a:rPr lang="en-GB" dirty="0"/>
              <a:t>Local Outlier Factor</a:t>
            </a:r>
          </a:p>
        </p:txBody>
      </p:sp>
      <p:sp>
        <p:nvSpPr>
          <p:cNvPr id="3" name="Content Placeholder 2">
            <a:extLst>
              <a:ext uri="{FF2B5EF4-FFF2-40B4-BE49-F238E27FC236}">
                <a16:creationId xmlns:a16="http://schemas.microsoft.com/office/drawing/2014/main" id="{1213FF00-2BD1-45DA-9F9D-0D249DF9119D}"/>
              </a:ext>
            </a:extLst>
          </p:cNvPr>
          <p:cNvSpPr>
            <a:spLocks noGrp="1"/>
          </p:cNvSpPr>
          <p:nvPr>
            <p:ph idx="1"/>
          </p:nvPr>
        </p:nvSpPr>
        <p:spPr>
          <a:xfrm>
            <a:off x="838200" y="1825625"/>
            <a:ext cx="5694405" cy="4351338"/>
          </a:xfrm>
        </p:spPr>
        <p:txBody>
          <a:bodyPr>
            <a:normAutofit fontScale="92500"/>
          </a:bodyPr>
          <a:lstStyle/>
          <a:p>
            <a:pPr>
              <a:lnSpc>
                <a:spcPct val="150000"/>
              </a:lnSpc>
            </a:pPr>
            <a:r>
              <a:rPr lang="en-GB" dirty="0"/>
              <a:t>Uses KNN to find nearest neighbours.</a:t>
            </a:r>
          </a:p>
          <a:p>
            <a:pPr>
              <a:lnSpc>
                <a:spcPct val="150000"/>
              </a:lnSpc>
            </a:pPr>
            <a:r>
              <a:rPr lang="en-GB" dirty="0"/>
              <a:t>Each point is evaluated relative to its neighbours.</a:t>
            </a:r>
          </a:p>
          <a:p>
            <a:pPr>
              <a:lnSpc>
                <a:spcPct val="150000"/>
              </a:lnSpc>
            </a:pPr>
            <a:r>
              <a:rPr lang="en-GB" dirty="0"/>
              <a:t>Points whose densities are less than their neighbours are outliers.</a:t>
            </a:r>
          </a:p>
        </p:txBody>
      </p:sp>
      <p:sp>
        <p:nvSpPr>
          <p:cNvPr id="4" name="Slide Number Placeholder 3">
            <a:extLst>
              <a:ext uri="{FF2B5EF4-FFF2-40B4-BE49-F238E27FC236}">
                <a16:creationId xmlns:a16="http://schemas.microsoft.com/office/drawing/2014/main" id="{12C1D3F4-2DB4-4C78-BAA0-837A33549F6A}"/>
              </a:ext>
            </a:extLst>
          </p:cNvPr>
          <p:cNvSpPr>
            <a:spLocks noGrp="1"/>
          </p:cNvSpPr>
          <p:nvPr>
            <p:ph type="sldNum" sz="quarter" idx="12"/>
          </p:nvPr>
        </p:nvSpPr>
        <p:spPr/>
        <p:txBody>
          <a:bodyPr/>
          <a:lstStyle/>
          <a:p>
            <a:fld id="{C378878F-F066-4907-83F5-485F9FD00528}" type="slidenum">
              <a:rPr lang="en-AU" smtClean="0"/>
              <a:pPr/>
              <a:t>24</a:t>
            </a:fld>
            <a:endParaRPr lang="en-AU" dirty="0"/>
          </a:p>
        </p:txBody>
      </p:sp>
      <p:pic>
        <p:nvPicPr>
          <p:cNvPr id="6" name="Picture 5" descr="Chart, scatter chart&#10;&#10;Description automatically generated">
            <a:extLst>
              <a:ext uri="{FF2B5EF4-FFF2-40B4-BE49-F238E27FC236}">
                <a16:creationId xmlns:a16="http://schemas.microsoft.com/office/drawing/2014/main" id="{672BAC68-9D1C-4696-8A0D-69C896235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2605" y="2088777"/>
            <a:ext cx="4602256" cy="3451692"/>
          </a:xfrm>
          <a:prstGeom prst="rect">
            <a:avLst/>
          </a:prstGeom>
        </p:spPr>
      </p:pic>
    </p:spTree>
    <p:extLst>
      <p:ext uri="{BB962C8B-B14F-4D97-AF65-F5344CB8AC3E}">
        <p14:creationId xmlns:p14="http://schemas.microsoft.com/office/powerpoint/2010/main" val="23611701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B91CC-BE69-4924-98E7-C29032964BBF}"/>
              </a:ext>
            </a:extLst>
          </p:cNvPr>
          <p:cNvSpPr>
            <a:spLocks noGrp="1"/>
          </p:cNvSpPr>
          <p:nvPr>
            <p:ph type="title"/>
          </p:nvPr>
        </p:nvSpPr>
        <p:spPr/>
        <p:txBody>
          <a:bodyPr/>
          <a:lstStyle/>
          <a:p>
            <a:r>
              <a:rPr lang="en-GB" dirty="0"/>
              <a:t>Isolation Forest</a:t>
            </a:r>
          </a:p>
        </p:txBody>
      </p:sp>
      <p:pic>
        <p:nvPicPr>
          <p:cNvPr id="6" name="Content Placeholder 5" descr="Diagram&#10;&#10;Description automatically generated">
            <a:extLst>
              <a:ext uri="{FF2B5EF4-FFF2-40B4-BE49-F238E27FC236}">
                <a16:creationId xmlns:a16="http://schemas.microsoft.com/office/drawing/2014/main" id="{B663FA48-2BE7-4160-9241-1E852DF0E4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2934" y="1825625"/>
            <a:ext cx="8406131" cy="4351338"/>
          </a:xfrm>
        </p:spPr>
      </p:pic>
      <p:sp>
        <p:nvSpPr>
          <p:cNvPr id="4" name="Slide Number Placeholder 3">
            <a:extLst>
              <a:ext uri="{FF2B5EF4-FFF2-40B4-BE49-F238E27FC236}">
                <a16:creationId xmlns:a16="http://schemas.microsoft.com/office/drawing/2014/main" id="{99BEC18C-0B1A-4D35-A865-E583E8CF6286}"/>
              </a:ext>
            </a:extLst>
          </p:cNvPr>
          <p:cNvSpPr>
            <a:spLocks noGrp="1"/>
          </p:cNvSpPr>
          <p:nvPr>
            <p:ph type="sldNum" sz="quarter" idx="12"/>
          </p:nvPr>
        </p:nvSpPr>
        <p:spPr/>
        <p:txBody>
          <a:bodyPr/>
          <a:lstStyle/>
          <a:p>
            <a:fld id="{C378878F-F066-4907-83F5-485F9FD00528}" type="slidenum">
              <a:rPr lang="en-AU" smtClean="0"/>
              <a:pPr/>
              <a:t>25</a:t>
            </a:fld>
            <a:endParaRPr lang="en-AU" dirty="0"/>
          </a:p>
        </p:txBody>
      </p:sp>
    </p:spTree>
    <p:extLst>
      <p:ext uri="{BB962C8B-B14F-4D97-AF65-F5344CB8AC3E}">
        <p14:creationId xmlns:p14="http://schemas.microsoft.com/office/powerpoint/2010/main" val="3561773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C9626-0369-4801-AE76-50A19081F6D9}"/>
              </a:ext>
            </a:extLst>
          </p:cNvPr>
          <p:cNvSpPr>
            <a:spLocks noGrp="1"/>
          </p:cNvSpPr>
          <p:nvPr>
            <p:ph type="title"/>
          </p:nvPr>
        </p:nvSpPr>
        <p:spPr>
          <a:xfrm>
            <a:off x="838200" y="2770265"/>
            <a:ext cx="10515600" cy="1317470"/>
          </a:xfrm>
        </p:spPr>
        <p:txBody>
          <a:bodyPr/>
          <a:lstStyle/>
          <a:p>
            <a:r>
              <a:rPr lang="en-GB" dirty="0"/>
              <a:t>Let’s try Novelty Detection</a:t>
            </a:r>
          </a:p>
        </p:txBody>
      </p:sp>
      <p:sp>
        <p:nvSpPr>
          <p:cNvPr id="4" name="Slide Number Placeholder 3">
            <a:extLst>
              <a:ext uri="{FF2B5EF4-FFF2-40B4-BE49-F238E27FC236}">
                <a16:creationId xmlns:a16="http://schemas.microsoft.com/office/drawing/2014/main" id="{5E7C0EF8-47CF-43F4-909A-3222BCEEE168}"/>
              </a:ext>
            </a:extLst>
          </p:cNvPr>
          <p:cNvSpPr>
            <a:spLocks noGrp="1"/>
          </p:cNvSpPr>
          <p:nvPr>
            <p:ph type="sldNum" sz="quarter" idx="12"/>
          </p:nvPr>
        </p:nvSpPr>
        <p:spPr/>
        <p:txBody>
          <a:bodyPr/>
          <a:lstStyle/>
          <a:p>
            <a:fld id="{C378878F-F066-4907-83F5-485F9FD00528}" type="slidenum">
              <a:rPr lang="en-AU" smtClean="0"/>
              <a:pPr/>
              <a:t>26</a:t>
            </a:fld>
            <a:endParaRPr lang="en-AU"/>
          </a:p>
        </p:txBody>
      </p:sp>
    </p:spTree>
    <p:extLst>
      <p:ext uri="{BB962C8B-B14F-4D97-AF65-F5344CB8AC3E}">
        <p14:creationId xmlns:p14="http://schemas.microsoft.com/office/powerpoint/2010/main" val="17568752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F92C6-4AFA-49AB-BA52-5F60EE533A14}"/>
              </a:ext>
            </a:extLst>
          </p:cNvPr>
          <p:cNvSpPr>
            <a:spLocks noGrp="1"/>
          </p:cNvSpPr>
          <p:nvPr>
            <p:ph type="title"/>
          </p:nvPr>
        </p:nvSpPr>
        <p:spPr/>
        <p:txBody>
          <a:bodyPr/>
          <a:lstStyle/>
          <a:p>
            <a:r>
              <a:rPr lang="en-GB" dirty="0"/>
              <a:t>And We’re Done!</a:t>
            </a:r>
          </a:p>
        </p:txBody>
      </p:sp>
      <p:sp>
        <p:nvSpPr>
          <p:cNvPr id="3" name="Content Placeholder 2">
            <a:extLst>
              <a:ext uri="{FF2B5EF4-FFF2-40B4-BE49-F238E27FC236}">
                <a16:creationId xmlns:a16="http://schemas.microsoft.com/office/drawing/2014/main" id="{9A02D1B8-6C7C-4446-9A01-B8EEDF148D32}"/>
              </a:ext>
            </a:extLst>
          </p:cNvPr>
          <p:cNvSpPr>
            <a:spLocks noGrp="1"/>
          </p:cNvSpPr>
          <p:nvPr>
            <p:ph idx="1"/>
          </p:nvPr>
        </p:nvSpPr>
        <p:spPr/>
        <p:txBody>
          <a:bodyPr numCol="2"/>
          <a:lstStyle/>
          <a:p>
            <a:r>
              <a:rPr lang="en-GB" dirty="0"/>
              <a:t>Regression</a:t>
            </a:r>
          </a:p>
          <a:p>
            <a:pPr lvl="1"/>
            <a:r>
              <a:rPr lang="en-GB" dirty="0"/>
              <a:t>Linear</a:t>
            </a:r>
          </a:p>
          <a:p>
            <a:pPr lvl="1"/>
            <a:r>
              <a:rPr lang="en-GB" dirty="0"/>
              <a:t>Polynomial</a:t>
            </a:r>
          </a:p>
          <a:p>
            <a:pPr lvl="1"/>
            <a:r>
              <a:rPr lang="en-GB" dirty="0"/>
              <a:t>Exponential</a:t>
            </a:r>
          </a:p>
          <a:p>
            <a:pPr lvl="1"/>
            <a:r>
              <a:rPr lang="en-GB" dirty="0"/>
              <a:t>Non-parametric</a:t>
            </a:r>
          </a:p>
          <a:p>
            <a:pPr lvl="1"/>
            <a:r>
              <a:rPr lang="en-GB" dirty="0"/>
              <a:t>BIC</a:t>
            </a:r>
          </a:p>
          <a:p>
            <a:r>
              <a:rPr lang="en-GB" dirty="0"/>
              <a:t>Classification</a:t>
            </a:r>
          </a:p>
          <a:p>
            <a:pPr lvl="1"/>
            <a:r>
              <a:rPr lang="en-GB" dirty="0"/>
              <a:t>Logistic regression</a:t>
            </a:r>
          </a:p>
          <a:p>
            <a:pPr lvl="1"/>
            <a:r>
              <a:rPr lang="en-GB" dirty="0"/>
              <a:t>SVM</a:t>
            </a:r>
          </a:p>
          <a:p>
            <a:pPr lvl="1"/>
            <a:r>
              <a:rPr lang="en-GB" dirty="0"/>
              <a:t>Decision Trees</a:t>
            </a:r>
          </a:p>
          <a:p>
            <a:pPr lvl="1"/>
            <a:r>
              <a:rPr lang="en-GB" dirty="0"/>
              <a:t>KNN</a:t>
            </a:r>
          </a:p>
          <a:p>
            <a:pPr lvl="1"/>
            <a:r>
              <a:rPr lang="en-GB" dirty="0"/>
              <a:t>Confusion Matrix</a:t>
            </a:r>
          </a:p>
          <a:p>
            <a:r>
              <a:rPr lang="en-GB" dirty="0"/>
              <a:t>Unsupervised</a:t>
            </a:r>
          </a:p>
          <a:p>
            <a:pPr lvl="1"/>
            <a:r>
              <a:rPr lang="en-GB" dirty="0"/>
              <a:t>K-means</a:t>
            </a:r>
          </a:p>
          <a:p>
            <a:pPr lvl="1"/>
            <a:r>
              <a:rPr lang="en-GB" dirty="0"/>
              <a:t>DBSCAN</a:t>
            </a:r>
          </a:p>
          <a:p>
            <a:pPr lvl="1"/>
            <a:r>
              <a:rPr lang="en-GB" dirty="0"/>
              <a:t>PCA</a:t>
            </a:r>
          </a:p>
          <a:p>
            <a:pPr lvl="1"/>
            <a:r>
              <a:rPr lang="en-GB" dirty="0"/>
              <a:t>LOF</a:t>
            </a:r>
          </a:p>
          <a:p>
            <a:pPr lvl="1"/>
            <a:r>
              <a:rPr lang="en-GB" dirty="0"/>
              <a:t>Isolation Forests</a:t>
            </a:r>
          </a:p>
        </p:txBody>
      </p:sp>
      <p:sp>
        <p:nvSpPr>
          <p:cNvPr id="4" name="Slide Number Placeholder 3">
            <a:extLst>
              <a:ext uri="{FF2B5EF4-FFF2-40B4-BE49-F238E27FC236}">
                <a16:creationId xmlns:a16="http://schemas.microsoft.com/office/drawing/2014/main" id="{EB652E01-7FF1-45C1-AB9C-03E28975E25A}"/>
              </a:ext>
            </a:extLst>
          </p:cNvPr>
          <p:cNvSpPr>
            <a:spLocks noGrp="1"/>
          </p:cNvSpPr>
          <p:nvPr>
            <p:ph type="sldNum" sz="quarter" idx="12"/>
          </p:nvPr>
        </p:nvSpPr>
        <p:spPr/>
        <p:txBody>
          <a:bodyPr/>
          <a:lstStyle/>
          <a:p>
            <a:fld id="{C378878F-F066-4907-83F5-485F9FD00528}" type="slidenum">
              <a:rPr lang="en-AU" smtClean="0"/>
              <a:pPr/>
              <a:t>27</a:t>
            </a:fld>
            <a:endParaRPr lang="en-AU" dirty="0"/>
          </a:p>
        </p:txBody>
      </p:sp>
    </p:spTree>
    <p:extLst>
      <p:ext uri="{BB962C8B-B14F-4D97-AF65-F5344CB8AC3E}">
        <p14:creationId xmlns:p14="http://schemas.microsoft.com/office/powerpoint/2010/main" val="36109637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1FABC-4EAA-4A24-A2AC-20B6CC92C87D}"/>
              </a:ext>
            </a:extLst>
          </p:cNvPr>
          <p:cNvSpPr>
            <a:spLocks noGrp="1"/>
          </p:cNvSpPr>
          <p:nvPr>
            <p:ph type="title"/>
          </p:nvPr>
        </p:nvSpPr>
        <p:spPr/>
        <p:txBody>
          <a:bodyPr/>
          <a:lstStyle/>
          <a:p>
            <a:r>
              <a:rPr lang="en-GB" dirty="0"/>
              <a:t>What’s Next?</a:t>
            </a:r>
          </a:p>
        </p:txBody>
      </p:sp>
      <p:sp>
        <p:nvSpPr>
          <p:cNvPr id="3" name="Text Placeholder 2">
            <a:extLst>
              <a:ext uri="{FF2B5EF4-FFF2-40B4-BE49-F238E27FC236}">
                <a16:creationId xmlns:a16="http://schemas.microsoft.com/office/drawing/2014/main" id="{7FC7DCC3-133B-4FCD-8A67-E177B4DEE954}"/>
              </a:ext>
            </a:extLst>
          </p:cNvPr>
          <p:cNvSpPr>
            <a:spLocks noGrp="1"/>
          </p:cNvSpPr>
          <p:nvPr>
            <p:ph type="body" idx="1"/>
          </p:nvPr>
        </p:nvSpPr>
        <p:spPr/>
        <p:txBody>
          <a:bodyPr>
            <a:normAutofit/>
          </a:bodyPr>
          <a:lstStyle/>
          <a:p>
            <a:r>
              <a:rPr lang="en-GB" sz="3600" dirty="0"/>
              <a:t>Tutorials</a:t>
            </a:r>
          </a:p>
        </p:txBody>
      </p:sp>
      <p:sp>
        <p:nvSpPr>
          <p:cNvPr id="4" name="Content Placeholder 3">
            <a:extLst>
              <a:ext uri="{FF2B5EF4-FFF2-40B4-BE49-F238E27FC236}">
                <a16:creationId xmlns:a16="http://schemas.microsoft.com/office/drawing/2014/main" id="{AD6B259C-816B-49A4-8DB8-DCAFB3CBF989}"/>
              </a:ext>
            </a:extLst>
          </p:cNvPr>
          <p:cNvSpPr>
            <a:spLocks noGrp="1"/>
          </p:cNvSpPr>
          <p:nvPr>
            <p:ph sz="half" idx="2"/>
          </p:nvPr>
        </p:nvSpPr>
        <p:spPr/>
        <p:txBody>
          <a:bodyPr/>
          <a:lstStyle/>
          <a:p>
            <a:pPr>
              <a:lnSpc>
                <a:spcPct val="150000"/>
              </a:lnSpc>
            </a:pPr>
            <a:r>
              <a:rPr lang="en-GB" dirty="0"/>
              <a:t>Google ML course</a:t>
            </a:r>
          </a:p>
          <a:p>
            <a:pPr>
              <a:lnSpc>
                <a:spcPct val="150000"/>
              </a:lnSpc>
            </a:pPr>
            <a:r>
              <a:rPr lang="en-GB" dirty="0"/>
              <a:t>3Blue1Brown videos</a:t>
            </a:r>
          </a:p>
          <a:p>
            <a:pPr>
              <a:lnSpc>
                <a:spcPct val="150000"/>
              </a:lnSpc>
            </a:pPr>
            <a:r>
              <a:rPr lang="en-GB" dirty="0"/>
              <a:t>Exploring NNs – Sem 2!</a:t>
            </a:r>
          </a:p>
        </p:txBody>
      </p:sp>
      <p:sp>
        <p:nvSpPr>
          <p:cNvPr id="5" name="Text Placeholder 4">
            <a:extLst>
              <a:ext uri="{FF2B5EF4-FFF2-40B4-BE49-F238E27FC236}">
                <a16:creationId xmlns:a16="http://schemas.microsoft.com/office/drawing/2014/main" id="{DAD8E2DD-2113-4B28-9B70-3B4CB2DF3C19}"/>
              </a:ext>
            </a:extLst>
          </p:cNvPr>
          <p:cNvSpPr>
            <a:spLocks noGrp="1"/>
          </p:cNvSpPr>
          <p:nvPr>
            <p:ph type="body" sz="quarter" idx="3"/>
          </p:nvPr>
        </p:nvSpPr>
        <p:spPr/>
        <p:txBody>
          <a:bodyPr>
            <a:normAutofit/>
          </a:bodyPr>
          <a:lstStyle/>
          <a:p>
            <a:r>
              <a:rPr lang="en-GB" sz="3600" dirty="0"/>
              <a:t>Projects</a:t>
            </a:r>
          </a:p>
        </p:txBody>
      </p:sp>
      <p:sp>
        <p:nvSpPr>
          <p:cNvPr id="6" name="Content Placeholder 5">
            <a:extLst>
              <a:ext uri="{FF2B5EF4-FFF2-40B4-BE49-F238E27FC236}">
                <a16:creationId xmlns:a16="http://schemas.microsoft.com/office/drawing/2014/main" id="{783546FF-1915-4E10-A09F-6217D08A4D93}"/>
              </a:ext>
            </a:extLst>
          </p:cNvPr>
          <p:cNvSpPr>
            <a:spLocks noGrp="1"/>
          </p:cNvSpPr>
          <p:nvPr>
            <p:ph sz="quarter" idx="4"/>
          </p:nvPr>
        </p:nvSpPr>
        <p:spPr/>
        <p:txBody>
          <a:bodyPr/>
          <a:lstStyle/>
          <a:p>
            <a:pPr>
              <a:lnSpc>
                <a:spcPct val="150000"/>
              </a:lnSpc>
            </a:pPr>
            <a:r>
              <a:rPr lang="en-GB" dirty="0"/>
              <a:t>Handwriting detection</a:t>
            </a:r>
          </a:p>
          <a:p>
            <a:pPr>
              <a:lnSpc>
                <a:spcPct val="150000"/>
              </a:lnSpc>
            </a:pPr>
            <a:r>
              <a:rPr lang="en-GB" dirty="0"/>
              <a:t>Face detection</a:t>
            </a:r>
          </a:p>
          <a:p>
            <a:pPr>
              <a:lnSpc>
                <a:spcPct val="150000"/>
              </a:lnSpc>
            </a:pPr>
            <a:r>
              <a:rPr lang="en-GB" dirty="0"/>
              <a:t>Audio processing</a:t>
            </a:r>
          </a:p>
          <a:p>
            <a:pPr>
              <a:lnSpc>
                <a:spcPct val="150000"/>
              </a:lnSpc>
            </a:pPr>
            <a:r>
              <a:rPr lang="en-GB" dirty="0"/>
              <a:t>Voice recognition</a:t>
            </a:r>
          </a:p>
        </p:txBody>
      </p:sp>
      <p:sp>
        <p:nvSpPr>
          <p:cNvPr id="7" name="Slide Number Placeholder 6">
            <a:extLst>
              <a:ext uri="{FF2B5EF4-FFF2-40B4-BE49-F238E27FC236}">
                <a16:creationId xmlns:a16="http://schemas.microsoft.com/office/drawing/2014/main" id="{DF4C44BE-629C-4527-B5FE-5E5DE48266D4}"/>
              </a:ext>
            </a:extLst>
          </p:cNvPr>
          <p:cNvSpPr>
            <a:spLocks noGrp="1"/>
          </p:cNvSpPr>
          <p:nvPr>
            <p:ph type="sldNum" sz="quarter" idx="12"/>
          </p:nvPr>
        </p:nvSpPr>
        <p:spPr/>
        <p:txBody>
          <a:bodyPr/>
          <a:lstStyle/>
          <a:p>
            <a:fld id="{C378878F-F066-4907-83F5-485F9FD00528}" type="slidenum">
              <a:rPr lang="en-AU" smtClean="0"/>
              <a:pPr/>
              <a:t>28</a:t>
            </a:fld>
            <a:endParaRPr lang="en-AU"/>
          </a:p>
        </p:txBody>
      </p:sp>
    </p:spTree>
    <p:extLst>
      <p:ext uri="{BB962C8B-B14F-4D97-AF65-F5344CB8AC3E}">
        <p14:creationId xmlns:p14="http://schemas.microsoft.com/office/powerpoint/2010/main" val="18898383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046CA-3650-4406-9D7F-487EB7CDE0FF}"/>
              </a:ext>
            </a:extLst>
          </p:cNvPr>
          <p:cNvSpPr>
            <a:spLocks noGrp="1"/>
          </p:cNvSpPr>
          <p:nvPr>
            <p:ph type="title"/>
          </p:nvPr>
        </p:nvSpPr>
        <p:spPr/>
        <p:txBody>
          <a:bodyPr/>
          <a:lstStyle/>
          <a:p>
            <a:r>
              <a:rPr lang="en-GB" dirty="0"/>
              <a:t>Bibliography</a:t>
            </a:r>
            <a:endParaRPr lang="en-AU" dirty="0"/>
          </a:p>
        </p:txBody>
      </p:sp>
      <p:sp>
        <p:nvSpPr>
          <p:cNvPr id="3" name="Content Placeholder 2">
            <a:extLst>
              <a:ext uri="{FF2B5EF4-FFF2-40B4-BE49-F238E27FC236}">
                <a16:creationId xmlns:a16="http://schemas.microsoft.com/office/drawing/2014/main" id="{54E09B98-5E39-4C1F-8707-B38031C346C9}"/>
              </a:ext>
            </a:extLst>
          </p:cNvPr>
          <p:cNvSpPr>
            <a:spLocks noGrp="1"/>
          </p:cNvSpPr>
          <p:nvPr>
            <p:ph idx="1"/>
          </p:nvPr>
        </p:nvSpPr>
        <p:spPr/>
        <p:txBody>
          <a:bodyPr>
            <a:normAutofit/>
          </a:bodyPr>
          <a:lstStyle/>
          <a:p>
            <a:pPr marL="0" indent="0">
              <a:buNone/>
            </a:pPr>
            <a:r>
              <a:rPr lang="en-GB" sz="2400" dirty="0" err="1"/>
              <a:t>Jupyter</a:t>
            </a:r>
            <a:r>
              <a:rPr lang="en-GB" sz="2400" dirty="0"/>
              <a:t> Notebook: </a:t>
            </a:r>
            <a:r>
              <a:rPr lang="en-GB" sz="2400" dirty="0">
                <a:hlinkClick r:id="rId2"/>
              </a:rPr>
              <a:t>https://jupyter.org/</a:t>
            </a:r>
            <a:endParaRPr lang="en-GB" sz="2400" dirty="0"/>
          </a:p>
          <a:p>
            <a:pPr marL="0" indent="0">
              <a:buNone/>
            </a:pPr>
            <a:r>
              <a:rPr lang="en-AU" sz="2400" dirty="0"/>
              <a:t>Google ML glossary: </a:t>
            </a:r>
            <a:r>
              <a:rPr lang="en-AU" sz="2400" dirty="0">
                <a:hlinkClick r:id="rId3"/>
              </a:rPr>
              <a:t>https://developers.google.com/machine-learning/glossary/#m</a:t>
            </a:r>
            <a:endParaRPr lang="en-AU" sz="2400" dirty="0"/>
          </a:p>
          <a:p>
            <a:pPr marL="0" indent="0">
              <a:buNone/>
            </a:pPr>
            <a:r>
              <a:rPr lang="en-AU" sz="2400" dirty="0"/>
              <a:t>IBM Machine Learning: </a:t>
            </a:r>
            <a:r>
              <a:rPr lang="en-AU" sz="2400" dirty="0">
                <a:hlinkClick r:id="rId4"/>
              </a:rPr>
              <a:t>https://www.ibm.com/cloud/learn/machine-learning#toc-real-world-Lyja9GSr</a:t>
            </a:r>
            <a:endParaRPr lang="en-AU" sz="2400" dirty="0"/>
          </a:p>
          <a:p>
            <a:pPr marL="0" indent="0">
              <a:buNone/>
            </a:pPr>
            <a:r>
              <a:rPr lang="en-AU" sz="2400" dirty="0" err="1"/>
              <a:t>GeeksforGeeks</a:t>
            </a:r>
            <a:r>
              <a:rPr lang="en-AU" sz="2400" dirty="0"/>
              <a:t> Machine Learning: </a:t>
            </a:r>
            <a:r>
              <a:rPr lang="en-AU" sz="2400" dirty="0">
                <a:hlinkClick r:id="rId5"/>
              </a:rPr>
              <a:t>https://www.geeksforgeeks.org/machine-learning/</a:t>
            </a:r>
            <a:endParaRPr lang="en-AU" sz="2400" dirty="0"/>
          </a:p>
          <a:p>
            <a:pPr marL="0" indent="0">
              <a:buNone/>
            </a:pPr>
            <a:endParaRPr lang="en-AU" sz="2400" dirty="0"/>
          </a:p>
        </p:txBody>
      </p:sp>
      <p:sp>
        <p:nvSpPr>
          <p:cNvPr id="4" name="Slide Number Placeholder 3">
            <a:extLst>
              <a:ext uri="{FF2B5EF4-FFF2-40B4-BE49-F238E27FC236}">
                <a16:creationId xmlns:a16="http://schemas.microsoft.com/office/drawing/2014/main" id="{D72E6356-3411-4A4F-A796-5AF687542225}"/>
              </a:ext>
            </a:extLst>
          </p:cNvPr>
          <p:cNvSpPr>
            <a:spLocks noGrp="1"/>
          </p:cNvSpPr>
          <p:nvPr>
            <p:ph type="sldNum" sz="quarter" idx="12"/>
          </p:nvPr>
        </p:nvSpPr>
        <p:spPr/>
        <p:txBody>
          <a:bodyPr/>
          <a:lstStyle/>
          <a:p>
            <a:fld id="{C378878F-F066-4907-83F5-485F9FD00528}" type="slidenum">
              <a:rPr lang="en-AU" smtClean="0"/>
              <a:pPr/>
              <a:t>29</a:t>
            </a:fld>
            <a:endParaRPr lang="en-AU" dirty="0"/>
          </a:p>
        </p:txBody>
      </p:sp>
    </p:spTree>
    <p:extLst>
      <p:ext uri="{BB962C8B-B14F-4D97-AF65-F5344CB8AC3E}">
        <p14:creationId xmlns:p14="http://schemas.microsoft.com/office/powerpoint/2010/main" val="1375263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79DEF-4F63-4644-9AE0-1E576A2AB616}"/>
              </a:ext>
            </a:extLst>
          </p:cNvPr>
          <p:cNvSpPr>
            <a:spLocks noGrp="1"/>
          </p:cNvSpPr>
          <p:nvPr>
            <p:ph type="title"/>
          </p:nvPr>
        </p:nvSpPr>
        <p:spPr/>
        <p:txBody>
          <a:bodyPr/>
          <a:lstStyle/>
          <a:p>
            <a:r>
              <a:rPr lang="en-GB" dirty="0"/>
              <a:t>Acknowledgement of Country</a:t>
            </a:r>
          </a:p>
        </p:txBody>
      </p:sp>
      <p:sp>
        <p:nvSpPr>
          <p:cNvPr id="3" name="Content Placeholder 2">
            <a:extLst>
              <a:ext uri="{FF2B5EF4-FFF2-40B4-BE49-F238E27FC236}">
                <a16:creationId xmlns:a16="http://schemas.microsoft.com/office/drawing/2014/main" id="{1769B80F-ADC2-48AE-88BF-28F2AD459B85}"/>
              </a:ext>
            </a:extLst>
          </p:cNvPr>
          <p:cNvSpPr>
            <a:spLocks noGrp="1"/>
          </p:cNvSpPr>
          <p:nvPr>
            <p:ph idx="1"/>
          </p:nvPr>
        </p:nvSpPr>
        <p:spPr/>
        <p:txBody>
          <a:bodyPr/>
          <a:lstStyle/>
          <a:p>
            <a:pPr marL="0" indent="0">
              <a:lnSpc>
                <a:spcPct val="150000"/>
              </a:lnSpc>
              <a:buNone/>
            </a:pPr>
            <a:r>
              <a:rPr lang="en-US" dirty="0"/>
              <a:t>Curtin University would like to pay our respect to the Aboriginal and Torres Strait Islander members of our community by acknowledging the traditional owners of the land on which the Bentley Campus is located, the </a:t>
            </a:r>
            <a:r>
              <a:rPr lang="en-US" dirty="0" err="1"/>
              <a:t>Wadjuk</a:t>
            </a:r>
            <a:r>
              <a:rPr lang="en-US" dirty="0"/>
              <a:t> people of the Nyungar Nation; and on our Kalgoorlie Campus, the Wongutha people of the North-Eastern Goldfields, past, present, and emerging.</a:t>
            </a:r>
            <a:endParaRPr lang="en-GB" dirty="0"/>
          </a:p>
        </p:txBody>
      </p:sp>
      <p:sp>
        <p:nvSpPr>
          <p:cNvPr id="4" name="Slide Number Placeholder 3">
            <a:extLst>
              <a:ext uri="{FF2B5EF4-FFF2-40B4-BE49-F238E27FC236}">
                <a16:creationId xmlns:a16="http://schemas.microsoft.com/office/drawing/2014/main" id="{042C7A8E-F79C-486F-B434-7DA54DE5D9AD}"/>
              </a:ext>
            </a:extLst>
          </p:cNvPr>
          <p:cNvSpPr>
            <a:spLocks noGrp="1"/>
          </p:cNvSpPr>
          <p:nvPr>
            <p:ph type="sldNum" sz="quarter" idx="12"/>
          </p:nvPr>
        </p:nvSpPr>
        <p:spPr/>
        <p:txBody>
          <a:bodyPr/>
          <a:lstStyle/>
          <a:p>
            <a:fld id="{C378878F-F066-4907-83F5-485F9FD00528}" type="slidenum">
              <a:rPr lang="en-AU" smtClean="0"/>
              <a:pPr/>
              <a:t>3</a:t>
            </a:fld>
            <a:endParaRPr lang="en-AU" dirty="0"/>
          </a:p>
        </p:txBody>
      </p:sp>
    </p:spTree>
    <p:extLst>
      <p:ext uri="{BB962C8B-B14F-4D97-AF65-F5344CB8AC3E}">
        <p14:creationId xmlns:p14="http://schemas.microsoft.com/office/powerpoint/2010/main" val="3292453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2047-A74A-4C6E-9BF9-336FEE421D33}"/>
              </a:ext>
            </a:extLst>
          </p:cNvPr>
          <p:cNvSpPr>
            <a:spLocks noGrp="1"/>
          </p:cNvSpPr>
          <p:nvPr>
            <p:ph type="title"/>
          </p:nvPr>
        </p:nvSpPr>
        <p:spPr/>
        <p:txBody>
          <a:bodyPr>
            <a:normAutofit/>
          </a:bodyPr>
          <a:lstStyle/>
          <a:p>
            <a:r>
              <a:rPr lang="en-GB" sz="5400" b="1" dirty="0"/>
              <a:t>Hardware Required</a:t>
            </a:r>
            <a:endParaRPr lang="en-AU" sz="5400" b="1" dirty="0"/>
          </a:p>
        </p:txBody>
      </p:sp>
      <p:pic>
        <p:nvPicPr>
          <p:cNvPr id="4" name="Picture 3" descr="A picture containing computer, sitting, computer, electronics&#10;&#10;Description automatically generated">
            <a:extLst>
              <a:ext uri="{FF2B5EF4-FFF2-40B4-BE49-F238E27FC236}">
                <a16:creationId xmlns:a16="http://schemas.microsoft.com/office/drawing/2014/main" id="{24C22E71-28B6-4E42-9550-455C6926CD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5314" y="2609300"/>
            <a:ext cx="4347794" cy="3042390"/>
          </a:xfrm>
          <a:prstGeom prst="rect">
            <a:avLst/>
          </a:prstGeom>
        </p:spPr>
      </p:pic>
      <p:pic>
        <p:nvPicPr>
          <p:cNvPr id="6" name="Picture 5" descr="Logo, company name&#10;&#10;Description automatically generated">
            <a:extLst>
              <a:ext uri="{FF2B5EF4-FFF2-40B4-BE49-F238E27FC236}">
                <a16:creationId xmlns:a16="http://schemas.microsoft.com/office/drawing/2014/main" id="{1E4B1577-3E7F-4BA3-A8AD-4107E39678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2856" y="2609300"/>
            <a:ext cx="3042390" cy="3042390"/>
          </a:xfrm>
          <a:prstGeom prst="roundRect">
            <a:avLst>
              <a:gd name="adj" fmla="val 4167"/>
            </a:avLst>
          </a:prstGeom>
          <a:solidFill>
            <a:srgbClr val="FFFFFF"/>
          </a:solidFill>
          <a:ln w="76200" cap="sq">
            <a:solidFill>
              <a:srgbClr val="292929"/>
            </a:solidFill>
            <a:miter lim="800000"/>
          </a:ln>
          <a:effectLst/>
          <a:scene3d>
            <a:camera prst="orthographicFront"/>
            <a:lightRig rig="threePt" dir="t">
              <a:rot lat="0" lon="0" rev="2700000"/>
            </a:lightRig>
          </a:scene3d>
          <a:sp3d>
            <a:bevelT h="38100"/>
            <a:contourClr>
              <a:srgbClr val="C0C0C0"/>
            </a:contourClr>
          </a:sp3d>
        </p:spPr>
      </p:pic>
      <p:sp>
        <p:nvSpPr>
          <p:cNvPr id="7" name="Slide Number Placeholder 6">
            <a:extLst>
              <a:ext uri="{FF2B5EF4-FFF2-40B4-BE49-F238E27FC236}">
                <a16:creationId xmlns:a16="http://schemas.microsoft.com/office/drawing/2014/main" id="{690C2B38-0583-43D3-A43B-08F33F4AB24F}"/>
              </a:ext>
            </a:extLst>
          </p:cNvPr>
          <p:cNvSpPr>
            <a:spLocks noGrp="1"/>
          </p:cNvSpPr>
          <p:nvPr>
            <p:ph type="sldNum" sz="quarter" idx="12"/>
          </p:nvPr>
        </p:nvSpPr>
        <p:spPr/>
        <p:txBody>
          <a:bodyPr/>
          <a:lstStyle/>
          <a:p>
            <a:fld id="{C378878F-F066-4907-83F5-485F9FD00528}" type="slidenum">
              <a:rPr lang="en-AU" smtClean="0"/>
              <a:t>4</a:t>
            </a:fld>
            <a:endParaRPr lang="en-AU"/>
          </a:p>
        </p:txBody>
      </p:sp>
    </p:spTree>
    <p:extLst>
      <p:ext uri="{BB962C8B-B14F-4D97-AF65-F5344CB8AC3E}">
        <p14:creationId xmlns:p14="http://schemas.microsoft.com/office/powerpoint/2010/main" val="428148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34250-90B0-442D-987E-0804647025FD}"/>
              </a:ext>
            </a:extLst>
          </p:cNvPr>
          <p:cNvSpPr>
            <a:spLocks noGrp="1"/>
          </p:cNvSpPr>
          <p:nvPr>
            <p:ph type="title"/>
          </p:nvPr>
        </p:nvSpPr>
        <p:spPr>
          <a:xfrm>
            <a:off x="771294" y="688511"/>
            <a:ext cx="8471053" cy="1325563"/>
          </a:xfrm>
        </p:spPr>
        <p:txBody>
          <a:bodyPr>
            <a:normAutofit fontScale="90000"/>
          </a:bodyPr>
          <a:lstStyle/>
          <a:p>
            <a:r>
              <a:rPr lang="en-GB" b="1" dirty="0"/>
              <a:t>Machine Learning Mathematics</a:t>
            </a:r>
            <a:endParaRPr lang="en-AU" b="1" dirty="0"/>
          </a:p>
        </p:txBody>
      </p:sp>
      <p:grpSp>
        <p:nvGrpSpPr>
          <p:cNvPr id="6" name="Group 5">
            <a:extLst>
              <a:ext uri="{FF2B5EF4-FFF2-40B4-BE49-F238E27FC236}">
                <a16:creationId xmlns:a16="http://schemas.microsoft.com/office/drawing/2014/main" id="{828A4B3A-8A6A-4A54-8C91-2519BC9386B5}"/>
              </a:ext>
            </a:extLst>
          </p:cNvPr>
          <p:cNvGrpSpPr/>
          <p:nvPr/>
        </p:nvGrpSpPr>
        <p:grpSpPr>
          <a:xfrm>
            <a:off x="8125505" y="2014074"/>
            <a:ext cx="3111190" cy="2230592"/>
            <a:chOff x="992458" y="3767834"/>
            <a:chExt cx="4672361" cy="3247869"/>
          </a:xfrm>
        </p:grpSpPr>
        <p:sp>
          <p:nvSpPr>
            <p:cNvPr id="5" name="Rectangle: Rounded Corners 4">
              <a:extLst>
                <a:ext uri="{FF2B5EF4-FFF2-40B4-BE49-F238E27FC236}">
                  <a16:creationId xmlns:a16="http://schemas.microsoft.com/office/drawing/2014/main" id="{BAE88602-27AC-4C7E-8A05-16E94CB9B7D2}"/>
                </a:ext>
              </a:extLst>
            </p:cNvPr>
            <p:cNvSpPr/>
            <p:nvPr/>
          </p:nvSpPr>
          <p:spPr>
            <a:xfrm>
              <a:off x="992458" y="3767834"/>
              <a:ext cx="4672361" cy="3247869"/>
            </a:xfrm>
            <a:prstGeom prst="round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descr="Chart, surface chart&#10;&#10;Description automatically generated">
              <a:extLst>
                <a:ext uri="{FF2B5EF4-FFF2-40B4-BE49-F238E27FC236}">
                  <a16:creationId xmlns:a16="http://schemas.microsoft.com/office/drawing/2014/main" id="{8A0E0DC0-378E-4B84-AD98-1307771A10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1378" y="3812438"/>
              <a:ext cx="4454521" cy="3158660"/>
            </a:xfrm>
            <a:prstGeom prst="rect">
              <a:avLst/>
            </a:prstGeom>
          </p:spPr>
        </p:pic>
      </p:grpSp>
      <p:grpSp>
        <p:nvGrpSpPr>
          <p:cNvPr id="10" name="Group 9">
            <a:extLst>
              <a:ext uri="{FF2B5EF4-FFF2-40B4-BE49-F238E27FC236}">
                <a16:creationId xmlns:a16="http://schemas.microsoft.com/office/drawing/2014/main" id="{46F9E837-F133-4EBC-9B4E-73F550F15A16}"/>
              </a:ext>
            </a:extLst>
          </p:cNvPr>
          <p:cNvGrpSpPr/>
          <p:nvPr/>
        </p:nvGrpSpPr>
        <p:grpSpPr>
          <a:xfrm>
            <a:off x="5035623" y="2003294"/>
            <a:ext cx="2360490" cy="2230592"/>
            <a:chOff x="1358633" y="1679097"/>
            <a:chExt cx="3815533" cy="3605563"/>
          </a:xfrm>
        </p:grpSpPr>
        <p:sp>
          <p:nvSpPr>
            <p:cNvPr id="9" name="Rectangle: Rounded Corners 8">
              <a:extLst>
                <a:ext uri="{FF2B5EF4-FFF2-40B4-BE49-F238E27FC236}">
                  <a16:creationId xmlns:a16="http://schemas.microsoft.com/office/drawing/2014/main" id="{E027C38A-8692-4D66-A1AF-1B7804FD6545}"/>
                </a:ext>
              </a:extLst>
            </p:cNvPr>
            <p:cNvSpPr/>
            <p:nvPr/>
          </p:nvSpPr>
          <p:spPr>
            <a:xfrm>
              <a:off x="1358633" y="1679097"/>
              <a:ext cx="3815533" cy="3605563"/>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descr="A picture containing balloon, transport, aircraft, vector graphics&#10;&#10;Description automatically generated">
              <a:extLst>
                <a:ext uri="{FF2B5EF4-FFF2-40B4-BE49-F238E27FC236}">
                  <a16:creationId xmlns:a16="http://schemas.microsoft.com/office/drawing/2014/main" id="{DE552595-EFFA-4413-81CE-59C93592F6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504" y="1679097"/>
              <a:ext cx="3559098" cy="3559098"/>
            </a:xfrm>
            <a:prstGeom prst="rect">
              <a:avLst/>
            </a:prstGeom>
          </p:spPr>
        </p:pic>
      </p:grpSp>
      <p:grpSp>
        <p:nvGrpSpPr>
          <p:cNvPr id="14" name="Group 13">
            <a:extLst>
              <a:ext uri="{FF2B5EF4-FFF2-40B4-BE49-F238E27FC236}">
                <a16:creationId xmlns:a16="http://schemas.microsoft.com/office/drawing/2014/main" id="{4A2D1967-7B6A-4482-BF79-15A04E6796AC}"/>
              </a:ext>
            </a:extLst>
          </p:cNvPr>
          <p:cNvGrpSpPr/>
          <p:nvPr/>
        </p:nvGrpSpPr>
        <p:grpSpPr>
          <a:xfrm>
            <a:off x="771294" y="1978141"/>
            <a:ext cx="3534937" cy="2244965"/>
            <a:chOff x="1182029" y="4088962"/>
            <a:chExt cx="3534937" cy="2244965"/>
          </a:xfrm>
        </p:grpSpPr>
        <p:sp>
          <p:nvSpPr>
            <p:cNvPr id="13" name="Rectangle: Rounded Corners 12">
              <a:extLst>
                <a:ext uri="{FF2B5EF4-FFF2-40B4-BE49-F238E27FC236}">
                  <a16:creationId xmlns:a16="http://schemas.microsoft.com/office/drawing/2014/main" id="{BF8DB220-BDC4-41FD-A3F5-8B02920AD6D9}"/>
                </a:ext>
              </a:extLst>
            </p:cNvPr>
            <p:cNvSpPr/>
            <p:nvPr/>
          </p:nvSpPr>
          <p:spPr>
            <a:xfrm>
              <a:off x="1182029" y="4088962"/>
              <a:ext cx="3534937" cy="224496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11" descr="Chart, histogram&#10;&#10;Description automatically generated">
              <a:extLst>
                <a:ext uri="{FF2B5EF4-FFF2-40B4-BE49-F238E27FC236}">
                  <a16:creationId xmlns:a16="http://schemas.microsoft.com/office/drawing/2014/main" id="{C4CBD369-64F4-4BB7-B912-ECDC808054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7900" y="4230293"/>
              <a:ext cx="3165086" cy="1957078"/>
            </a:xfrm>
            <a:prstGeom prst="rect">
              <a:avLst/>
            </a:prstGeom>
          </p:spPr>
        </p:pic>
      </p:grpSp>
      <p:grpSp>
        <p:nvGrpSpPr>
          <p:cNvPr id="18" name="Group 17">
            <a:extLst>
              <a:ext uri="{FF2B5EF4-FFF2-40B4-BE49-F238E27FC236}">
                <a16:creationId xmlns:a16="http://schemas.microsoft.com/office/drawing/2014/main" id="{CD6E2ED4-78A5-450F-A6FE-FD7E79E0E72A}"/>
              </a:ext>
            </a:extLst>
          </p:cNvPr>
          <p:cNvGrpSpPr/>
          <p:nvPr/>
        </p:nvGrpSpPr>
        <p:grpSpPr>
          <a:xfrm>
            <a:off x="1580676" y="4397440"/>
            <a:ext cx="4023404" cy="2230592"/>
            <a:chOff x="771294" y="1042639"/>
            <a:chExt cx="4304371" cy="2386361"/>
          </a:xfrm>
        </p:grpSpPr>
        <p:sp>
          <p:nvSpPr>
            <p:cNvPr id="17" name="Rectangle: Rounded Corners 16">
              <a:extLst>
                <a:ext uri="{FF2B5EF4-FFF2-40B4-BE49-F238E27FC236}">
                  <a16:creationId xmlns:a16="http://schemas.microsoft.com/office/drawing/2014/main" id="{DBF969FB-7917-44AB-A1C4-23179B2B056E}"/>
                </a:ext>
              </a:extLst>
            </p:cNvPr>
            <p:cNvSpPr/>
            <p:nvPr/>
          </p:nvSpPr>
          <p:spPr>
            <a:xfrm>
              <a:off x="771294" y="1042639"/>
              <a:ext cx="4304371" cy="2386361"/>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descr="A picture containing snow, accessory&#10;&#10;Description automatically generated">
              <a:extLst>
                <a:ext uri="{FF2B5EF4-FFF2-40B4-BE49-F238E27FC236}">
                  <a16:creationId xmlns:a16="http://schemas.microsoft.com/office/drawing/2014/main" id="{E3E50FE3-7394-498D-8FFA-AC8944BC9E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7410" y="1164961"/>
              <a:ext cx="3992138" cy="2141715"/>
            </a:xfrm>
            <a:prstGeom prst="rect">
              <a:avLst/>
            </a:prstGeom>
          </p:spPr>
        </p:pic>
      </p:grpSp>
      <p:grpSp>
        <p:nvGrpSpPr>
          <p:cNvPr id="23" name="Group 22">
            <a:extLst>
              <a:ext uri="{FF2B5EF4-FFF2-40B4-BE49-F238E27FC236}">
                <a16:creationId xmlns:a16="http://schemas.microsoft.com/office/drawing/2014/main" id="{24513638-54A5-49C9-B935-CF0FF79F5383}"/>
              </a:ext>
            </a:extLst>
          </p:cNvPr>
          <p:cNvGrpSpPr/>
          <p:nvPr/>
        </p:nvGrpSpPr>
        <p:grpSpPr>
          <a:xfrm>
            <a:off x="6719807" y="4415407"/>
            <a:ext cx="3311913" cy="2230592"/>
            <a:chOff x="7159082" y="4415407"/>
            <a:chExt cx="3311913" cy="2230592"/>
          </a:xfrm>
        </p:grpSpPr>
        <p:sp>
          <p:nvSpPr>
            <p:cNvPr id="21" name="Rectangle: Rounded Corners 20">
              <a:extLst>
                <a:ext uri="{FF2B5EF4-FFF2-40B4-BE49-F238E27FC236}">
                  <a16:creationId xmlns:a16="http://schemas.microsoft.com/office/drawing/2014/main" id="{012362BE-D4B4-419F-8D1D-A69AE1DE148A}"/>
                </a:ext>
              </a:extLst>
            </p:cNvPr>
            <p:cNvSpPr/>
            <p:nvPr/>
          </p:nvSpPr>
          <p:spPr>
            <a:xfrm>
              <a:off x="7159082" y="4415407"/>
              <a:ext cx="3311913" cy="223059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 name="Picture 19" descr="A picture containing text, accessory, businesscard, vector graphics&#10;&#10;Description automatically generated">
              <a:extLst>
                <a:ext uri="{FF2B5EF4-FFF2-40B4-BE49-F238E27FC236}">
                  <a16:creationId xmlns:a16="http://schemas.microsoft.com/office/drawing/2014/main" id="{F1E5E94C-AD7D-43ED-ADD3-F852E06D24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84960" y="4415407"/>
              <a:ext cx="3073146" cy="2230592"/>
            </a:xfrm>
            <a:prstGeom prst="rect">
              <a:avLst/>
            </a:prstGeom>
          </p:spPr>
        </p:pic>
      </p:grpSp>
      <p:sp>
        <p:nvSpPr>
          <p:cNvPr id="3" name="Slide Number Placeholder 2">
            <a:extLst>
              <a:ext uri="{FF2B5EF4-FFF2-40B4-BE49-F238E27FC236}">
                <a16:creationId xmlns:a16="http://schemas.microsoft.com/office/drawing/2014/main" id="{88348469-7D8E-4F42-BE26-41366DC5C8ED}"/>
              </a:ext>
            </a:extLst>
          </p:cNvPr>
          <p:cNvSpPr>
            <a:spLocks noGrp="1"/>
          </p:cNvSpPr>
          <p:nvPr>
            <p:ph type="sldNum" sz="quarter" idx="12"/>
          </p:nvPr>
        </p:nvSpPr>
        <p:spPr/>
        <p:txBody>
          <a:bodyPr/>
          <a:lstStyle/>
          <a:p>
            <a:fld id="{C378878F-F066-4907-83F5-485F9FD00528}" type="slidenum">
              <a:rPr lang="en-AU" smtClean="0"/>
              <a:t>5</a:t>
            </a:fld>
            <a:endParaRPr lang="en-AU"/>
          </a:p>
        </p:txBody>
      </p:sp>
    </p:spTree>
    <p:extLst>
      <p:ext uri="{BB962C8B-B14F-4D97-AF65-F5344CB8AC3E}">
        <p14:creationId xmlns:p14="http://schemas.microsoft.com/office/powerpoint/2010/main" val="1685004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65919-0B22-4ED7-BB74-08F2DBC7B0F4}"/>
              </a:ext>
            </a:extLst>
          </p:cNvPr>
          <p:cNvSpPr>
            <a:spLocks noGrp="1"/>
          </p:cNvSpPr>
          <p:nvPr>
            <p:ph type="title"/>
          </p:nvPr>
        </p:nvSpPr>
        <p:spPr/>
        <p:txBody>
          <a:bodyPr/>
          <a:lstStyle/>
          <a:p>
            <a:r>
              <a:rPr lang="en-GB" dirty="0"/>
              <a:t>So What Happened Last Week?</a:t>
            </a:r>
            <a:endParaRPr lang="en-AU" dirty="0"/>
          </a:p>
        </p:txBody>
      </p:sp>
      <p:sp>
        <p:nvSpPr>
          <p:cNvPr id="4" name="Slide Number Placeholder 3">
            <a:extLst>
              <a:ext uri="{FF2B5EF4-FFF2-40B4-BE49-F238E27FC236}">
                <a16:creationId xmlns:a16="http://schemas.microsoft.com/office/drawing/2014/main" id="{AAE401C5-3C4F-4450-BD05-ECDF6762634F}"/>
              </a:ext>
            </a:extLst>
          </p:cNvPr>
          <p:cNvSpPr>
            <a:spLocks noGrp="1"/>
          </p:cNvSpPr>
          <p:nvPr>
            <p:ph type="sldNum" sz="quarter" idx="12"/>
          </p:nvPr>
        </p:nvSpPr>
        <p:spPr/>
        <p:txBody>
          <a:bodyPr/>
          <a:lstStyle/>
          <a:p>
            <a:fld id="{C378878F-F066-4907-83F5-485F9FD00528}" type="slidenum">
              <a:rPr lang="en-AU" smtClean="0"/>
              <a:pPr/>
              <a:t>6</a:t>
            </a:fld>
            <a:endParaRPr lang="en-AU"/>
          </a:p>
        </p:txBody>
      </p:sp>
    </p:spTree>
    <p:extLst>
      <p:ext uri="{BB962C8B-B14F-4D97-AF65-F5344CB8AC3E}">
        <p14:creationId xmlns:p14="http://schemas.microsoft.com/office/powerpoint/2010/main" val="3441567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2F6FD-DC83-436C-958A-77757CEBB0BF}"/>
              </a:ext>
            </a:extLst>
          </p:cNvPr>
          <p:cNvSpPr>
            <a:spLocks noGrp="1"/>
          </p:cNvSpPr>
          <p:nvPr>
            <p:ph type="title"/>
          </p:nvPr>
        </p:nvSpPr>
        <p:spPr/>
        <p:txBody>
          <a:bodyPr/>
          <a:lstStyle/>
          <a:p>
            <a:r>
              <a:rPr lang="en-GB" dirty="0"/>
              <a:t>So What Was ML Again?</a:t>
            </a:r>
            <a:endParaRPr lang="en-AU" dirty="0"/>
          </a:p>
        </p:txBody>
      </p:sp>
      <p:pic>
        <p:nvPicPr>
          <p:cNvPr id="6" name="Content Placeholder 5" descr="Diagram&#10;&#10;Description automatically generated">
            <a:extLst>
              <a:ext uri="{FF2B5EF4-FFF2-40B4-BE49-F238E27FC236}">
                <a16:creationId xmlns:a16="http://schemas.microsoft.com/office/drawing/2014/main" id="{6C8EFE8D-A556-4F75-A1B8-FD3F1F3F00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33675" y="2091531"/>
            <a:ext cx="6724650" cy="3819525"/>
          </a:xfrm>
        </p:spPr>
      </p:pic>
      <p:sp>
        <p:nvSpPr>
          <p:cNvPr id="4" name="Slide Number Placeholder 3">
            <a:extLst>
              <a:ext uri="{FF2B5EF4-FFF2-40B4-BE49-F238E27FC236}">
                <a16:creationId xmlns:a16="http://schemas.microsoft.com/office/drawing/2014/main" id="{6A330077-8B3D-4F47-896A-1E782AD88D99}"/>
              </a:ext>
            </a:extLst>
          </p:cNvPr>
          <p:cNvSpPr>
            <a:spLocks noGrp="1"/>
          </p:cNvSpPr>
          <p:nvPr>
            <p:ph type="sldNum" sz="quarter" idx="12"/>
          </p:nvPr>
        </p:nvSpPr>
        <p:spPr/>
        <p:txBody>
          <a:bodyPr/>
          <a:lstStyle/>
          <a:p>
            <a:fld id="{C378878F-F066-4907-83F5-485F9FD00528}" type="slidenum">
              <a:rPr lang="en-AU" smtClean="0"/>
              <a:pPr/>
              <a:t>7</a:t>
            </a:fld>
            <a:endParaRPr lang="en-AU" dirty="0"/>
          </a:p>
        </p:txBody>
      </p:sp>
    </p:spTree>
    <p:extLst>
      <p:ext uri="{BB962C8B-B14F-4D97-AF65-F5344CB8AC3E}">
        <p14:creationId xmlns:p14="http://schemas.microsoft.com/office/powerpoint/2010/main" val="1919101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2551-7544-4929-821D-5AE491F3BCD0}"/>
              </a:ext>
            </a:extLst>
          </p:cNvPr>
          <p:cNvSpPr>
            <a:spLocks noGrp="1"/>
          </p:cNvSpPr>
          <p:nvPr>
            <p:ph type="title"/>
          </p:nvPr>
        </p:nvSpPr>
        <p:spPr/>
        <p:txBody>
          <a:bodyPr/>
          <a:lstStyle/>
          <a:p>
            <a:r>
              <a:rPr lang="en-GB" dirty="0"/>
              <a:t>ML at its Core</a:t>
            </a:r>
            <a:endParaRPr lang="en-AU" dirty="0"/>
          </a:p>
        </p:txBody>
      </p:sp>
      <p:sp>
        <p:nvSpPr>
          <p:cNvPr id="4" name="Slide Number Placeholder 3">
            <a:extLst>
              <a:ext uri="{FF2B5EF4-FFF2-40B4-BE49-F238E27FC236}">
                <a16:creationId xmlns:a16="http://schemas.microsoft.com/office/drawing/2014/main" id="{E9BC2172-E187-42D4-966C-310C6D3B0B57}"/>
              </a:ext>
            </a:extLst>
          </p:cNvPr>
          <p:cNvSpPr>
            <a:spLocks noGrp="1"/>
          </p:cNvSpPr>
          <p:nvPr>
            <p:ph type="sldNum" sz="quarter" idx="12"/>
          </p:nvPr>
        </p:nvSpPr>
        <p:spPr/>
        <p:txBody>
          <a:bodyPr/>
          <a:lstStyle/>
          <a:p>
            <a:fld id="{C378878F-F066-4907-83F5-485F9FD00528}" type="slidenum">
              <a:rPr lang="en-AU" smtClean="0"/>
              <a:pPr/>
              <a:t>8</a:t>
            </a:fld>
            <a:endParaRPr lang="en-AU" dirty="0"/>
          </a:p>
        </p:txBody>
      </p:sp>
      <p:sp>
        <p:nvSpPr>
          <p:cNvPr id="8" name="Content Placeholder 2">
            <a:extLst>
              <a:ext uri="{FF2B5EF4-FFF2-40B4-BE49-F238E27FC236}">
                <a16:creationId xmlns:a16="http://schemas.microsoft.com/office/drawing/2014/main" id="{44DB4BD6-76D3-4818-A941-54CE2A5BB968}"/>
              </a:ext>
            </a:extLst>
          </p:cNvPr>
          <p:cNvSpPr txBox="1">
            <a:spLocks/>
          </p:cNvSpPr>
          <p:nvPr/>
        </p:nvSpPr>
        <p:spPr>
          <a:xfrm>
            <a:off x="7850459" y="2005012"/>
            <a:ext cx="398098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GB" b="1" dirty="0"/>
              <a:t>Critic</a:t>
            </a:r>
            <a:r>
              <a:rPr lang="en-GB" dirty="0"/>
              <a:t> evaluates performance</a:t>
            </a:r>
          </a:p>
          <a:p>
            <a:pPr>
              <a:lnSpc>
                <a:spcPct val="150000"/>
              </a:lnSpc>
            </a:pPr>
            <a:r>
              <a:rPr lang="en-GB" b="1" dirty="0"/>
              <a:t>Learning element </a:t>
            </a:r>
            <a:r>
              <a:rPr lang="en-GB" dirty="0"/>
              <a:t>learns from feedback</a:t>
            </a:r>
          </a:p>
          <a:p>
            <a:pPr>
              <a:lnSpc>
                <a:spcPct val="150000"/>
              </a:lnSpc>
            </a:pPr>
            <a:r>
              <a:rPr lang="en-GB" b="1" dirty="0"/>
              <a:t>Model </a:t>
            </a:r>
            <a:r>
              <a:rPr lang="en-GB" dirty="0"/>
              <a:t>Analyses data</a:t>
            </a:r>
            <a:endParaRPr lang="en-AU" dirty="0"/>
          </a:p>
        </p:txBody>
      </p:sp>
      <p:pic>
        <p:nvPicPr>
          <p:cNvPr id="13" name="Content Placeholder 12" descr="Diagram&#10;&#10;Description automatically generated">
            <a:extLst>
              <a:ext uri="{FF2B5EF4-FFF2-40B4-BE49-F238E27FC236}">
                <a16:creationId xmlns:a16="http://schemas.microsoft.com/office/drawing/2014/main" id="{E6DF3312-1DBF-450C-B14C-86120B7D1C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9929" y="2086769"/>
            <a:ext cx="6724650" cy="3829050"/>
          </a:xfrm>
        </p:spPr>
      </p:pic>
    </p:spTree>
    <p:extLst>
      <p:ext uri="{BB962C8B-B14F-4D97-AF65-F5344CB8AC3E}">
        <p14:creationId xmlns:p14="http://schemas.microsoft.com/office/powerpoint/2010/main" val="3127794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BF1E5-9CDA-41AE-9B58-E19935593170}"/>
              </a:ext>
            </a:extLst>
          </p:cNvPr>
          <p:cNvSpPr>
            <a:spLocks noGrp="1"/>
          </p:cNvSpPr>
          <p:nvPr>
            <p:ph type="title"/>
          </p:nvPr>
        </p:nvSpPr>
        <p:spPr/>
        <p:txBody>
          <a:bodyPr/>
          <a:lstStyle/>
          <a:p>
            <a:r>
              <a:rPr lang="en-GB" dirty="0"/>
              <a:t>Workshop Timeline</a:t>
            </a:r>
          </a:p>
        </p:txBody>
      </p:sp>
      <p:pic>
        <p:nvPicPr>
          <p:cNvPr id="6" name="Content Placeholder 5" descr="Graphical user interface, diagram, text, application, chat or text message&#10;&#10;Description automatically generated">
            <a:extLst>
              <a:ext uri="{FF2B5EF4-FFF2-40B4-BE49-F238E27FC236}">
                <a16:creationId xmlns:a16="http://schemas.microsoft.com/office/drawing/2014/main" id="{46A3862D-2F11-4DBD-8FBB-642D36A1BF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3328" y="2791620"/>
            <a:ext cx="9165344" cy="1711090"/>
          </a:xfrm>
        </p:spPr>
      </p:pic>
      <p:sp>
        <p:nvSpPr>
          <p:cNvPr id="4" name="Slide Number Placeholder 3">
            <a:extLst>
              <a:ext uri="{FF2B5EF4-FFF2-40B4-BE49-F238E27FC236}">
                <a16:creationId xmlns:a16="http://schemas.microsoft.com/office/drawing/2014/main" id="{36B077FF-8DC3-4048-A09C-B7974DE9FD34}"/>
              </a:ext>
            </a:extLst>
          </p:cNvPr>
          <p:cNvSpPr>
            <a:spLocks noGrp="1"/>
          </p:cNvSpPr>
          <p:nvPr>
            <p:ph type="sldNum" sz="quarter" idx="12"/>
          </p:nvPr>
        </p:nvSpPr>
        <p:spPr/>
        <p:txBody>
          <a:bodyPr/>
          <a:lstStyle/>
          <a:p>
            <a:fld id="{C378878F-F066-4907-83F5-485F9FD00528}" type="slidenum">
              <a:rPr lang="en-AU" smtClean="0"/>
              <a:pPr/>
              <a:t>9</a:t>
            </a:fld>
            <a:endParaRPr lang="en-AU" dirty="0"/>
          </a:p>
        </p:txBody>
      </p:sp>
      <p:sp>
        <p:nvSpPr>
          <p:cNvPr id="3" name="Arrow: Down 2">
            <a:extLst>
              <a:ext uri="{FF2B5EF4-FFF2-40B4-BE49-F238E27FC236}">
                <a16:creationId xmlns:a16="http://schemas.microsoft.com/office/drawing/2014/main" id="{5346C4ED-504C-4289-9CD9-7FB42F08FE02}"/>
              </a:ext>
            </a:extLst>
          </p:cNvPr>
          <p:cNvSpPr/>
          <p:nvPr/>
        </p:nvSpPr>
        <p:spPr>
          <a:xfrm rot="10800000">
            <a:off x="9432324" y="4601128"/>
            <a:ext cx="461319" cy="922638"/>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548851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obotic">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4948D11C54733459725FA1C3541F51B" ma:contentTypeVersion="13" ma:contentTypeDescription="Create a new document." ma:contentTypeScope="" ma:versionID="1a3f2ea47be165e8e522c16f5a77f672">
  <xsd:schema xmlns:xsd="http://www.w3.org/2001/XMLSchema" xmlns:xs="http://www.w3.org/2001/XMLSchema" xmlns:p="http://schemas.microsoft.com/office/2006/metadata/properties" xmlns:ns3="f409831f-22ea-43be-b156-3a1942c5b8ed" xmlns:ns4="ad325a77-4410-4033-b4d0-dfec23939f14" targetNamespace="http://schemas.microsoft.com/office/2006/metadata/properties" ma:root="true" ma:fieldsID="091d0f8fe9c3513c772596bc37704f37" ns3:_="" ns4:_="">
    <xsd:import namespace="f409831f-22ea-43be-b156-3a1942c5b8ed"/>
    <xsd:import namespace="ad325a77-4410-4033-b4d0-dfec23939f1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DateTaken"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409831f-22ea-43be-b156-3a1942c5b8e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d325a77-4410-4033-b4d0-dfec23939f14"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Location" ma:index="16" nillable="true" ma:displayName="MediaServic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66C8A49-731E-49A0-861F-89C8C76D4C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409831f-22ea-43be-b156-3a1942c5b8ed"/>
    <ds:schemaRef ds:uri="ad325a77-4410-4033-b4d0-dfec23939f1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EC19386-D284-4468-9BD0-DA35D666AB8A}">
  <ds:schemaRefs>
    <ds:schemaRef ds:uri="http://schemas.microsoft.com/sharepoint/v3/contenttype/forms"/>
  </ds:schemaRefs>
</ds:datastoreItem>
</file>

<file path=customXml/itemProps3.xml><?xml version="1.0" encoding="utf-8"?>
<ds:datastoreItem xmlns:ds="http://schemas.openxmlformats.org/officeDocument/2006/customXml" ds:itemID="{777E0EB8-CCAE-4BC1-8E6E-FCE2B2F351BC}">
  <ds:schemaRefs>
    <ds:schemaRef ds:uri="f409831f-22ea-43be-b156-3a1942c5b8ed"/>
    <ds:schemaRef ds:uri="http://schemas.microsoft.com/office/2006/documentManagement/types"/>
    <ds:schemaRef ds:uri="http://schemas.openxmlformats.org/package/2006/metadata/core-properties"/>
    <ds:schemaRef ds:uri="http://purl.org/dc/dcmitype/"/>
    <ds:schemaRef ds:uri="http://schemas.microsoft.com/office/2006/metadata/properties"/>
    <ds:schemaRef ds:uri="ad325a77-4410-4033-b4d0-dfec23939f14"/>
    <ds:schemaRef ds:uri="http://schemas.microsoft.com/office/infopath/2007/PartnerControls"/>
    <ds:schemaRef ds:uri="http://www.w3.org/XML/1998/namespace"/>
    <ds:schemaRef ds:uri="http://purl.org/dc/term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3107</TotalTime>
  <Words>458</Words>
  <Application>Microsoft Office PowerPoint</Application>
  <PresentationFormat>Widescreen</PresentationFormat>
  <Paragraphs>135</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Roboto</vt:lpstr>
      <vt:lpstr>Office Theme</vt:lpstr>
      <vt:lpstr>Introduction to Machine  Learning 2</vt:lpstr>
      <vt:lpstr>Copyright Notice</vt:lpstr>
      <vt:lpstr>Acknowledgement of Country</vt:lpstr>
      <vt:lpstr>Hardware Required</vt:lpstr>
      <vt:lpstr>Machine Learning Mathematics</vt:lpstr>
      <vt:lpstr>So What Happened Last Week?</vt:lpstr>
      <vt:lpstr>So What Was ML Again?</vt:lpstr>
      <vt:lpstr>ML at its Core</vt:lpstr>
      <vt:lpstr>Workshop Timeline</vt:lpstr>
      <vt:lpstr>Main Types of ML</vt:lpstr>
      <vt:lpstr>Unsupervised Learning</vt:lpstr>
      <vt:lpstr>Iris dataset</vt:lpstr>
      <vt:lpstr>Clustering</vt:lpstr>
      <vt:lpstr>Hierarchical Clustering</vt:lpstr>
      <vt:lpstr>K-Means</vt:lpstr>
      <vt:lpstr>K-means</vt:lpstr>
      <vt:lpstr>Enough talk, let’s do it!</vt:lpstr>
      <vt:lpstr>DBSCAN</vt:lpstr>
      <vt:lpstr>DBSCAN - Pros</vt:lpstr>
      <vt:lpstr>Let’s try DBSCAN!</vt:lpstr>
      <vt:lpstr>Anomaly Detection</vt:lpstr>
      <vt:lpstr>What are features?</vt:lpstr>
      <vt:lpstr>How about these?</vt:lpstr>
      <vt:lpstr>Local Outlier Factor</vt:lpstr>
      <vt:lpstr>Isolation Forest</vt:lpstr>
      <vt:lpstr>Let’s try Novelty Detection</vt:lpstr>
      <vt:lpstr>And We’re Done!</vt:lpstr>
      <vt:lpstr>What’s Next?</vt:lpstr>
      <vt:lpstr>Bibliography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Harrison Outram</dc:creator>
  <cp:lastModifiedBy>Harrison Outram</cp:lastModifiedBy>
  <cp:revision>34</cp:revision>
  <dcterms:created xsi:type="dcterms:W3CDTF">2021-08-21T13:33:15Z</dcterms:created>
  <dcterms:modified xsi:type="dcterms:W3CDTF">2022-04-06T07:16:25Z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0x01010044948D11C54733459725FA1C3541F51B</vt:lpwstr>
  </property>
</Properties>
</file>